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7"/>
  </p:notesMasterIdLst>
  <p:sldIdLst>
    <p:sldId id="257" r:id="rId4"/>
    <p:sldId id="261" r:id="rId5"/>
    <p:sldId id="264" r:id="rId6"/>
    <p:sldId id="262" r:id="rId8"/>
    <p:sldId id="279" r:id="rId9"/>
    <p:sldId id="266" r:id="rId10"/>
    <p:sldId id="289" r:id="rId11"/>
    <p:sldId id="291" r:id="rId12"/>
    <p:sldId id="293" r:id="rId13"/>
    <p:sldId id="270" r:id="rId14"/>
    <p:sldId id="268" r:id="rId15"/>
    <p:sldId id="274" r:id="rId16"/>
    <p:sldId id="281" r:id="rId17"/>
    <p:sldId id="283" r:id="rId18"/>
    <p:sldId id="285" r:id="rId19"/>
    <p:sldId id="286" r:id="rId20"/>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notesMaster" Target="notesMasters/notesMaster1.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5" Type="http://schemas.openxmlformats.org/officeDocument/2006/relationships/tags" Target="tags/tag233.xml"/><Relationship Id="rId24" Type="http://schemas.openxmlformats.org/officeDocument/2006/relationships/commentAuthors" Target="commentAuthors.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p:nvPr>
        </p:nvSpPr>
        <p:spPr>
          <a:ln>
            <a:miter lim="800000"/>
          </a:ln>
        </p:spPr>
      </p:sp>
      <p:sp>
        <p:nvSpPr>
          <p:cNvPr id="5123" name="文本占位符 2"/>
          <p:cNvSpPr>
            <a:spLocks noGrp="1"/>
          </p:cNvSpPr>
          <p:nvPr>
            <p:ph type="body"/>
          </p:nvPr>
        </p:nvSpPr>
        <p:spPr/>
        <p:txBody>
          <a:bodyPr wrap="square" lIns="91440" tIns="45720" rIns="91440" bIns="45720" anchor="t"/>
          <a:lstStyle/>
          <a:p>
            <a:pPr lvl="0" eaLnBrk="1" hangingPunct="1"/>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p:nvPr>
        </p:nvSpPr>
        <p:spPr>
          <a:ln>
            <a:miter lim="800000"/>
          </a:ln>
        </p:spPr>
      </p:sp>
      <p:sp>
        <p:nvSpPr>
          <p:cNvPr id="5123" name="文本占位符 2"/>
          <p:cNvSpPr>
            <a:spLocks noGrp="1"/>
          </p:cNvSpPr>
          <p:nvPr>
            <p:ph type="body"/>
          </p:nvPr>
        </p:nvSpPr>
        <p:spPr/>
        <p:txBody>
          <a:bodyPr wrap="square" lIns="91440" tIns="45720" rIns="91440" bIns="45720" anchor="t"/>
          <a:lstStyle/>
          <a:p>
            <a:pPr lvl="0" eaLnBrk="1" hangingPunct="1"/>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p:nvPr>
        </p:nvSpPr>
        <p:spPr>
          <a:ln>
            <a:miter lim="800000"/>
          </a:ln>
        </p:spPr>
      </p:sp>
      <p:sp>
        <p:nvSpPr>
          <p:cNvPr id="5123" name="文本占位符 2"/>
          <p:cNvSpPr>
            <a:spLocks noGrp="1"/>
          </p:cNvSpPr>
          <p:nvPr>
            <p:ph type="body"/>
          </p:nvPr>
        </p:nvSpPr>
        <p:spPr/>
        <p:txBody>
          <a:bodyPr wrap="square" lIns="91440" tIns="45720" rIns="91440" bIns="45720" anchor="t"/>
          <a:lstStyle/>
          <a:p>
            <a:pPr lvl="0" eaLnBrk="1" hangingPunct="1"/>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image" Target="../media/image1.png"/><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6" Type="http://schemas.openxmlformats.org/officeDocument/2006/relationships/tags" Target="../tags/tag58.xml"/><Relationship Id="rId5" Type="http://schemas.openxmlformats.org/officeDocument/2006/relationships/tags" Target="../tags/tag57.xml"/><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65.xml"/><Relationship Id="rId8" Type="http://schemas.openxmlformats.org/officeDocument/2006/relationships/tags" Target="../tags/tag64.xml"/><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image" Target="../media/image1.png"/><Relationship Id="rId4" Type="http://schemas.openxmlformats.org/officeDocument/2006/relationships/tags" Target="../tags/tag61.xml"/><Relationship Id="rId3" Type="http://schemas.openxmlformats.org/officeDocument/2006/relationships/tags" Target="../tags/tag60.xml"/><Relationship Id="rId2" Type="http://schemas.openxmlformats.org/officeDocument/2006/relationships/tags" Target="../tags/tag59.xml"/><Relationship Id="rId14" Type="http://schemas.openxmlformats.org/officeDocument/2006/relationships/tags" Target="../tags/tag70.xml"/><Relationship Id="rId13" Type="http://schemas.openxmlformats.org/officeDocument/2006/relationships/tags" Target="../tags/tag69.xml"/><Relationship Id="rId12" Type="http://schemas.openxmlformats.org/officeDocument/2006/relationships/tags" Target="../tags/tag68.xml"/><Relationship Id="rId11" Type="http://schemas.openxmlformats.org/officeDocument/2006/relationships/tags" Target="../tags/tag67.xml"/><Relationship Id="rId10" Type="http://schemas.openxmlformats.org/officeDocument/2006/relationships/tags" Target="../tags/tag66.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tags" Target="../tags/tag7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87.xml"/><Relationship Id="rId8" Type="http://schemas.openxmlformats.org/officeDocument/2006/relationships/tags" Target="../tags/tag86.xml"/><Relationship Id="rId7" Type="http://schemas.openxmlformats.org/officeDocument/2006/relationships/tags" Target="../tags/tag85.xml"/><Relationship Id="rId6" Type="http://schemas.openxmlformats.org/officeDocument/2006/relationships/tags" Target="../tags/tag84.xml"/><Relationship Id="rId5" Type="http://schemas.openxmlformats.org/officeDocument/2006/relationships/image" Target="../media/image1.png"/><Relationship Id="rId4" Type="http://schemas.openxmlformats.org/officeDocument/2006/relationships/tags" Target="../tags/tag83.xml"/><Relationship Id="rId3" Type="http://schemas.openxmlformats.org/officeDocument/2006/relationships/tags" Target="../tags/tag82.xml"/><Relationship Id="rId2" Type="http://schemas.openxmlformats.org/officeDocument/2006/relationships/tags" Target="../tags/tag81.xml"/><Relationship Id="rId13" Type="http://schemas.openxmlformats.org/officeDocument/2006/relationships/tags" Target="../tags/tag91.xml"/><Relationship Id="rId12" Type="http://schemas.openxmlformats.org/officeDocument/2006/relationships/tags" Target="../tags/tag90.xml"/><Relationship Id="rId11" Type="http://schemas.openxmlformats.org/officeDocument/2006/relationships/tags" Target="../tags/tag89.xml"/><Relationship Id="rId10" Type="http://schemas.openxmlformats.org/officeDocument/2006/relationships/tags" Target="../tags/tag88.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96.xml"/><Relationship Id="rId5" Type="http://schemas.openxmlformats.org/officeDocument/2006/relationships/tags" Target="../tags/tag95.xml"/><Relationship Id="rId4" Type="http://schemas.openxmlformats.org/officeDocument/2006/relationships/tags" Target="../tags/tag94.xml"/><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101.xml"/><Relationship Id="rId6" Type="http://schemas.openxmlformats.org/officeDocument/2006/relationships/tags" Target="../tags/tag100.xml"/><Relationship Id="rId5" Type="http://schemas.openxmlformats.org/officeDocument/2006/relationships/tags" Target="../tags/tag99.xml"/><Relationship Id="rId4" Type="http://schemas.openxmlformats.org/officeDocument/2006/relationships/tags" Target="../tags/tag98.xml"/><Relationship Id="rId3" Type="http://schemas.openxmlformats.org/officeDocument/2006/relationships/image" Target="../media/image2.png"/><Relationship Id="rId2" Type="http://schemas.openxmlformats.org/officeDocument/2006/relationships/tags" Target="../tags/tag97.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108.xml"/><Relationship Id="rId7" Type="http://schemas.openxmlformats.org/officeDocument/2006/relationships/tags" Target="../tags/tag107.xml"/><Relationship Id="rId6" Type="http://schemas.openxmlformats.org/officeDocument/2006/relationships/tags" Target="../tags/tag106.xml"/><Relationship Id="rId5" Type="http://schemas.openxmlformats.org/officeDocument/2006/relationships/tags" Target="../tags/tag105.xml"/><Relationship Id="rId4" Type="http://schemas.openxmlformats.org/officeDocument/2006/relationships/tags" Target="../tags/tag104.xml"/><Relationship Id="rId3" Type="http://schemas.openxmlformats.org/officeDocument/2006/relationships/tags" Target="../tags/tag103.xml"/><Relationship Id="rId2" Type="http://schemas.openxmlformats.org/officeDocument/2006/relationships/tags" Target="../tags/tag102.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7" Type="http://schemas.openxmlformats.org/officeDocument/2006/relationships/tags" Target="../tags/tag114.xml"/><Relationship Id="rId6" Type="http://schemas.openxmlformats.org/officeDocument/2006/relationships/tags" Target="../tags/tag113.xml"/><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122.xml"/><Relationship Id="rId8" Type="http://schemas.openxmlformats.org/officeDocument/2006/relationships/tags" Target="../tags/tag121.xml"/><Relationship Id="rId7" Type="http://schemas.openxmlformats.org/officeDocument/2006/relationships/tags" Target="../tags/tag120.xml"/><Relationship Id="rId6" Type="http://schemas.openxmlformats.org/officeDocument/2006/relationships/tags" Target="../tags/tag119.xml"/><Relationship Id="rId5" Type="http://schemas.openxmlformats.org/officeDocument/2006/relationships/tags" Target="../tags/tag118.xml"/><Relationship Id="rId4" Type="http://schemas.openxmlformats.org/officeDocument/2006/relationships/tags" Target="../tags/tag117.xml"/><Relationship Id="rId3" Type="http://schemas.openxmlformats.org/officeDocument/2006/relationships/tags" Target="../tags/tag116.xml"/><Relationship Id="rId2" Type="http://schemas.openxmlformats.org/officeDocument/2006/relationships/tags" Target="../tags/tag115.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5" Type="http://schemas.openxmlformats.org/officeDocument/2006/relationships/tags" Target="../tags/tag126.xml"/><Relationship Id="rId4" Type="http://schemas.openxmlformats.org/officeDocument/2006/relationships/tags" Target="../tags/tag125.xml"/><Relationship Id="rId3" Type="http://schemas.openxmlformats.org/officeDocument/2006/relationships/tags" Target="../tags/tag124.xml"/><Relationship Id="rId2" Type="http://schemas.openxmlformats.org/officeDocument/2006/relationships/tags" Target="../tags/tag123.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4" Type="http://schemas.openxmlformats.org/officeDocument/2006/relationships/tags" Target="../tags/tag129.xml"/><Relationship Id="rId3" Type="http://schemas.openxmlformats.org/officeDocument/2006/relationships/tags" Target="../tags/tag128.xml"/><Relationship Id="rId2" Type="http://schemas.openxmlformats.org/officeDocument/2006/relationships/tags" Target="../tags/tag127.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5" Type="http://schemas.openxmlformats.org/officeDocument/2006/relationships/tags" Target="../tags/tag133.xml"/><Relationship Id="rId4" Type="http://schemas.openxmlformats.org/officeDocument/2006/relationships/tags" Target="../tags/tag132.xml"/><Relationship Id="rId3" Type="http://schemas.openxmlformats.org/officeDocument/2006/relationships/tags" Target="../tags/tag131.xml"/><Relationship Id="rId2" Type="http://schemas.openxmlformats.org/officeDocument/2006/relationships/tags" Target="../tags/tag130.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6" Type="http://schemas.openxmlformats.org/officeDocument/2006/relationships/tags" Target="../tags/tag138.xml"/><Relationship Id="rId5" Type="http://schemas.openxmlformats.org/officeDocument/2006/relationships/tags" Target="../tags/tag137.xml"/><Relationship Id="rId4" Type="http://schemas.openxmlformats.org/officeDocument/2006/relationships/tags" Target="../tags/tag136.xml"/><Relationship Id="rId3" Type="http://schemas.openxmlformats.org/officeDocument/2006/relationships/tags" Target="../tags/tag135.xml"/><Relationship Id="rId2" Type="http://schemas.openxmlformats.org/officeDocument/2006/relationships/tags" Target="../tags/tag134.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145.xml"/><Relationship Id="rId8" Type="http://schemas.openxmlformats.org/officeDocument/2006/relationships/tags" Target="../tags/tag144.xml"/><Relationship Id="rId7" Type="http://schemas.openxmlformats.org/officeDocument/2006/relationships/tags" Target="../tags/tag143.xml"/><Relationship Id="rId6" Type="http://schemas.openxmlformats.org/officeDocument/2006/relationships/tags" Target="../tags/tag142.xml"/><Relationship Id="rId5" Type="http://schemas.openxmlformats.org/officeDocument/2006/relationships/image" Target="../media/image1.png"/><Relationship Id="rId4" Type="http://schemas.openxmlformats.org/officeDocument/2006/relationships/tags" Target="../tags/tag141.xml"/><Relationship Id="rId3" Type="http://schemas.openxmlformats.org/officeDocument/2006/relationships/tags" Target="../tags/tag140.xml"/><Relationship Id="rId2" Type="http://schemas.openxmlformats.org/officeDocument/2006/relationships/tags" Target="../tags/tag139.xml"/><Relationship Id="rId14" Type="http://schemas.openxmlformats.org/officeDocument/2006/relationships/tags" Target="../tags/tag150.xml"/><Relationship Id="rId13" Type="http://schemas.openxmlformats.org/officeDocument/2006/relationships/tags" Target="../tags/tag149.xml"/><Relationship Id="rId12" Type="http://schemas.openxmlformats.org/officeDocument/2006/relationships/tags" Target="../tags/tag148.xml"/><Relationship Id="rId11" Type="http://schemas.openxmlformats.org/officeDocument/2006/relationships/tags" Target="../tags/tag147.xml"/><Relationship Id="rId10" Type="http://schemas.openxmlformats.org/officeDocument/2006/relationships/tags" Target="../tags/tag146.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image" Target="../media/image2.png"/><Relationship Id="rId2" Type="http://schemas.openxmlformats.org/officeDocument/2006/relationships/tags" Target="../tags/tag17.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7" Type="http://schemas.openxmlformats.org/officeDocument/2006/relationships/tags" Target="../tags/tag34.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42.xml"/><Relationship Id="rId8" Type="http://schemas.openxmlformats.org/officeDocument/2006/relationships/tags" Target="../tags/tag41.xml"/><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tags" Target="../tags/tag49.xml"/><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5" Type="http://schemas.openxmlformats.org/officeDocument/2006/relationships/tags" Target="../tags/tag53.xml"/><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7" name="矩形 6"/>
          <p:cNvSpPr/>
          <p:nvPr userDrawn="1">
            <p:custDataLst>
              <p:tags r:id="rId2"/>
            </p:custDataLst>
          </p:nvPr>
        </p:nvSpPr>
        <p:spPr>
          <a:xfrm>
            <a:off x="9423400" y="2019301"/>
            <a:ext cx="2767400" cy="4838699"/>
          </a:xfrm>
          <a:custGeom>
            <a:avLst/>
            <a:gdLst>
              <a:gd name="connsiteX0" fmla="*/ 0 w 3148400"/>
              <a:gd name="connsiteY0" fmla="*/ 0 h 4051299"/>
              <a:gd name="connsiteX1" fmla="*/ 3148400 w 3148400"/>
              <a:gd name="connsiteY1" fmla="*/ 0 h 4051299"/>
              <a:gd name="connsiteX2" fmla="*/ 3148400 w 3148400"/>
              <a:gd name="connsiteY2" fmla="*/ 4051299 h 4051299"/>
              <a:gd name="connsiteX3" fmla="*/ 0 w 3148400"/>
              <a:gd name="connsiteY3" fmla="*/ 4051299 h 4051299"/>
              <a:gd name="connsiteX4" fmla="*/ 0 w 3148400"/>
              <a:gd name="connsiteY4" fmla="*/ 0 h 4051299"/>
              <a:gd name="connsiteX0-1" fmla="*/ 1905000 w 3148400"/>
              <a:gd name="connsiteY0-2" fmla="*/ 0 h 4825999"/>
              <a:gd name="connsiteX1-3" fmla="*/ 3148400 w 3148400"/>
              <a:gd name="connsiteY1-4" fmla="*/ 774700 h 4825999"/>
              <a:gd name="connsiteX2-5" fmla="*/ 3148400 w 3148400"/>
              <a:gd name="connsiteY2-6" fmla="*/ 4825999 h 4825999"/>
              <a:gd name="connsiteX3-7" fmla="*/ 0 w 3148400"/>
              <a:gd name="connsiteY3-8" fmla="*/ 4825999 h 4825999"/>
              <a:gd name="connsiteX4-9" fmla="*/ 1905000 w 3148400"/>
              <a:gd name="connsiteY4-10" fmla="*/ 0 h 4825999"/>
              <a:gd name="connsiteX0-11" fmla="*/ 1524000 w 2767400"/>
              <a:gd name="connsiteY0-12" fmla="*/ 0 h 4825999"/>
              <a:gd name="connsiteX1-13" fmla="*/ 2767400 w 2767400"/>
              <a:gd name="connsiteY1-14" fmla="*/ 774700 h 4825999"/>
              <a:gd name="connsiteX2-15" fmla="*/ 2767400 w 2767400"/>
              <a:gd name="connsiteY2-16" fmla="*/ 4825999 h 4825999"/>
              <a:gd name="connsiteX3-17" fmla="*/ 0 w 2767400"/>
              <a:gd name="connsiteY3-18" fmla="*/ 4825999 h 4825999"/>
              <a:gd name="connsiteX4-19" fmla="*/ 1524000 w 2767400"/>
              <a:gd name="connsiteY4-20" fmla="*/ 0 h 4825999"/>
              <a:gd name="connsiteX0-21" fmla="*/ 1397000 w 2767400"/>
              <a:gd name="connsiteY0-22" fmla="*/ 0 h 4838699"/>
              <a:gd name="connsiteX1-23" fmla="*/ 2767400 w 2767400"/>
              <a:gd name="connsiteY1-24" fmla="*/ 787400 h 4838699"/>
              <a:gd name="connsiteX2-25" fmla="*/ 2767400 w 2767400"/>
              <a:gd name="connsiteY2-26" fmla="*/ 4838699 h 4838699"/>
              <a:gd name="connsiteX3-27" fmla="*/ 0 w 2767400"/>
              <a:gd name="connsiteY3-28" fmla="*/ 4838699 h 4838699"/>
              <a:gd name="connsiteX4-29" fmla="*/ 1397000 w 2767400"/>
              <a:gd name="connsiteY4-30" fmla="*/ 0 h 483869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767400" h="4838699">
                <a:moveTo>
                  <a:pt x="1397000" y="0"/>
                </a:moveTo>
                <a:lnTo>
                  <a:pt x="2767400" y="787400"/>
                </a:lnTo>
                <a:lnTo>
                  <a:pt x="2767400" y="4838699"/>
                </a:lnTo>
                <a:lnTo>
                  <a:pt x="0" y="4838699"/>
                </a:lnTo>
                <a:lnTo>
                  <a:pt x="139700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6" name="任意多边形: 形状 15"/>
          <p:cNvSpPr/>
          <p:nvPr userDrawn="1">
            <p:custDataLst>
              <p:tags r:id="rId3"/>
            </p:custDataLst>
          </p:nvPr>
        </p:nvSpPr>
        <p:spPr>
          <a:xfrm>
            <a:off x="3698981" y="1"/>
            <a:ext cx="8491819" cy="4559752"/>
          </a:xfrm>
          <a:custGeom>
            <a:avLst/>
            <a:gdLst>
              <a:gd name="connsiteX0" fmla="*/ 22 w 8491819"/>
              <a:gd name="connsiteY0" fmla="*/ 0 h 4539811"/>
              <a:gd name="connsiteX1" fmla="*/ 8491819 w 8491819"/>
              <a:gd name="connsiteY1" fmla="*/ 0 h 4539811"/>
              <a:gd name="connsiteX2" fmla="*/ 8491819 w 8491819"/>
              <a:gd name="connsiteY2" fmla="*/ 4539811 h 4539811"/>
              <a:gd name="connsiteX3" fmla="*/ 0 w 8491819"/>
              <a:gd name="connsiteY3" fmla="*/ 1 h 4539811"/>
            </a:gdLst>
            <a:ahLst/>
            <a:cxnLst>
              <a:cxn ang="0">
                <a:pos x="connsiteX0" y="connsiteY0"/>
              </a:cxn>
              <a:cxn ang="0">
                <a:pos x="connsiteX1" y="connsiteY1"/>
              </a:cxn>
              <a:cxn ang="0">
                <a:pos x="connsiteX2" y="connsiteY2"/>
              </a:cxn>
              <a:cxn ang="0">
                <a:pos x="connsiteX3" y="connsiteY3"/>
              </a:cxn>
            </a:cxnLst>
            <a:rect l="l" t="t" r="r" b="b"/>
            <a:pathLst>
              <a:path w="8491819" h="4539811">
                <a:moveTo>
                  <a:pt x="22" y="0"/>
                </a:moveTo>
                <a:lnTo>
                  <a:pt x="8491819" y="0"/>
                </a:lnTo>
                <a:lnTo>
                  <a:pt x="8491819" y="4539811"/>
                </a:lnTo>
                <a:lnTo>
                  <a:pt x="0" y="1"/>
                </a:lnTo>
                <a:close/>
              </a:path>
            </a:pathLst>
          </a:custGeom>
          <a:solidFill>
            <a:schemeClr val="accent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7" name="图片 16"/>
          <p:cNvPicPr/>
          <p:nvPr userDrawn="1">
            <p:custDataLst>
              <p:tags r:id="rId4"/>
            </p:custDataLst>
          </p:nvPr>
        </p:nvPicPr>
        <p:blipFill>
          <a:blip r:embed="rId5">
            <a:extLst>
              <a:ext uri="{28A0092B-C50C-407E-A947-70E740481C1C}">
                <a14:useLocalDpi xmlns:a14="http://schemas.microsoft.com/office/drawing/2010/main" val="0"/>
              </a:ext>
            </a:extLst>
          </a:blip>
          <a:srcRect l="34621" b="37875"/>
          <a:stretch>
            <a:fillRect/>
          </a:stretch>
        </p:blipFill>
        <p:spPr>
          <a:xfrm>
            <a:off x="4221328" y="0"/>
            <a:ext cx="7969472" cy="4260558"/>
          </a:xfrm>
          <a:custGeom>
            <a:avLst/>
            <a:gdLst>
              <a:gd name="connsiteX0" fmla="*/ 0 w 7969472"/>
              <a:gd name="connsiteY0" fmla="*/ 0 h 4260558"/>
              <a:gd name="connsiteX1" fmla="*/ 7969472 w 7969472"/>
              <a:gd name="connsiteY1" fmla="*/ 0 h 4260558"/>
              <a:gd name="connsiteX2" fmla="*/ 7969472 w 7969472"/>
              <a:gd name="connsiteY2" fmla="*/ 4260558 h 4260558"/>
            </a:gdLst>
            <a:ahLst/>
            <a:cxnLst>
              <a:cxn ang="0">
                <a:pos x="connsiteX0" y="connsiteY0"/>
              </a:cxn>
              <a:cxn ang="0">
                <a:pos x="connsiteX1" y="connsiteY1"/>
              </a:cxn>
              <a:cxn ang="0">
                <a:pos x="connsiteX2" y="connsiteY2"/>
              </a:cxn>
            </a:cxnLst>
            <a:rect l="l" t="t" r="r" b="b"/>
            <a:pathLst>
              <a:path w="7969472" h="4260558">
                <a:moveTo>
                  <a:pt x="0" y="0"/>
                </a:moveTo>
                <a:lnTo>
                  <a:pt x="7969472" y="0"/>
                </a:lnTo>
                <a:lnTo>
                  <a:pt x="7969472" y="4260558"/>
                </a:lnTo>
                <a:close/>
              </a:path>
            </a:pathLst>
          </a:custGeom>
        </p:spPr>
      </p:pic>
      <p:sp>
        <p:nvSpPr>
          <p:cNvPr id="2" name="标题 1"/>
          <p:cNvSpPr>
            <a:spLocks noGrp="1"/>
          </p:cNvSpPr>
          <p:nvPr>
            <p:ph type="ctrTitle" hasCustomPrompt="1"/>
            <p:custDataLst>
              <p:tags r:id="rId6"/>
            </p:custDataLst>
          </p:nvPr>
        </p:nvSpPr>
        <p:spPr>
          <a:xfrm>
            <a:off x="854634" y="1132114"/>
            <a:ext cx="6681366" cy="2618271"/>
          </a:xfrm>
          <a:prstGeom prst="rect">
            <a:avLst/>
          </a:prstGeom>
        </p:spPr>
        <p:txBody>
          <a:bodyPr vert="horz" wrap="square" lIns="0" tIns="0" rIns="0" bIns="0" rtlCol="0" anchor="b" anchorCtr="0">
            <a:normAutofit lnSpcReduction="10000"/>
          </a:bodyPr>
          <a:lstStyle>
            <a:lvl1pPr marL="0" indent="0">
              <a:buFont typeface="Arial" panose="020B0604020202020204" pitchFamily="34" charset="0"/>
              <a:buNone/>
              <a:defRPr kumimoji="0" lang="zh-CN" altLang="en-US" sz="6000" i="0" u="none" strike="noStrike" cap="none" spc="600" normalizeH="0" baseline="0" noProof="0" dirty="0">
                <a:ln>
                  <a:noFill/>
                </a:ln>
                <a:solidFill>
                  <a:schemeClr val="tx1">
                    <a:lumMod val="85000"/>
                    <a:lumOff val="15000"/>
                  </a:schemeClr>
                </a:solidFill>
                <a:effectLst/>
                <a:uLnTx/>
                <a:uFillTx/>
                <a:latin typeface="+mj-ea"/>
                <a:ea typeface="+mj-ea"/>
                <a:sym typeface="Arial" panose="020B0604020202020204" pitchFamily="34" charset="0"/>
              </a:defRPr>
            </a:lvl1pPr>
          </a:lstStyle>
          <a:p>
            <a:pPr marL="0" marR="0" lvl="0" fontAlgn="auto">
              <a:spcAft>
                <a:spcPts val="0"/>
              </a:spcAft>
              <a:buClrTx/>
              <a:buSzTx/>
              <a:buFontTx/>
            </a:pPr>
            <a:r>
              <a:rPr lang="zh-CN" altLang="en-US" dirty="0"/>
              <a:t>单击此处编辑母版标题</a:t>
            </a:r>
            <a:endParaRPr lang="zh-CN" altLang="en-US" dirty="0"/>
          </a:p>
        </p:txBody>
      </p:sp>
      <p:sp>
        <p:nvSpPr>
          <p:cNvPr id="3" name="副标题 2"/>
          <p:cNvSpPr>
            <a:spLocks noGrp="1"/>
          </p:cNvSpPr>
          <p:nvPr>
            <p:ph type="subTitle" idx="1" hasCustomPrompt="1"/>
            <p:custDataLst>
              <p:tags r:id="rId7"/>
            </p:custDataLst>
          </p:nvPr>
        </p:nvSpPr>
        <p:spPr>
          <a:xfrm>
            <a:off x="854634" y="3904123"/>
            <a:ext cx="6681360" cy="954823"/>
          </a:xfrm>
          <a:prstGeom prst="rect">
            <a:avLst/>
          </a:prstGeom>
        </p:spPr>
        <p:txBody>
          <a:bodyPr vert="horz" wrap="square" lIns="0" tIns="0" rIns="0" bIns="0" rtlCol="0" anchor="t">
            <a:normAutofit/>
          </a:bodyPr>
          <a:lstStyle>
            <a:lvl1pPr marL="0" indent="0">
              <a:buFont typeface="Arial" panose="020B0604020202020204" pitchFamily="34" charset="0"/>
              <a:buNone/>
              <a:defRPr kumimoji="0" lang="zh-CN" altLang="en-US" b="0" i="0" u="none" strike="noStrike" cap="none" spc="200" normalizeH="0" baseline="0" noProof="0" dirty="0">
                <a:ln>
                  <a:noFill/>
                </a:ln>
                <a:solidFill>
                  <a:schemeClr val="tx1">
                    <a:lumMod val="85000"/>
                    <a:lumOff val="15000"/>
                  </a:schemeClr>
                </a:solidFill>
                <a:effectLst/>
                <a:uLnTx/>
                <a:uFillTx/>
                <a:latin typeface="+mj-ea"/>
                <a:ea typeface="+mj-ea"/>
                <a:cs typeface="微软雅黑" panose="020B0503020204020204" charset="-122"/>
                <a:sym typeface="Arial" panose="020B0604020202020204" pitchFamily="34" charset="0"/>
              </a:defRPr>
            </a:lvl1pPr>
          </a:lstStyle>
          <a:p>
            <a:pPr marL="228600" marR="0" lvl="0" indent="-228600" fontAlgn="auto">
              <a:spcBef>
                <a:spcPts val="0"/>
              </a:spcBef>
              <a:spcAft>
                <a:spcPts val="0"/>
              </a:spcAft>
              <a:buClrTx/>
              <a:buSzTx/>
            </a:pPr>
            <a:r>
              <a:rPr lang="zh-CN" altLang="en-US" dirty="0"/>
              <a:t>单击此处编辑副标题</a:t>
            </a:r>
            <a:endParaRPr lang="zh-CN" altLang="en-US" dirty="0"/>
          </a:p>
        </p:txBody>
      </p:sp>
      <p:sp>
        <p:nvSpPr>
          <p:cNvPr id="4" name="日期占位符 3"/>
          <p:cNvSpPr>
            <a:spLocks noGrp="1"/>
          </p:cNvSpPr>
          <p:nvPr>
            <p:ph type="dt" sz="half" idx="10"/>
            <p:custDataLst>
              <p:tags r:id="rId8"/>
            </p:custDataLst>
          </p:nvPr>
        </p:nvSpPr>
        <p:spPr>
          <a:xfrm>
            <a:off x="695960" y="6356350"/>
            <a:ext cx="2743200" cy="365125"/>
          </a:xfrm>
          <a:prstGeom prst="rect">
            <a:avLst/>
          </a:prstGeom>
        </p:spPr>
        <p:txBody>
          <a:bodyPr wrap="square">
            <a:normAutofit/>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a:xfrm>
            <a:off x="4038600" y="6356350"/>
            <a:ext cx="4114800" cy="365125"/>
          </a:xfrm>
          <a:prstGeom prst="rect">
            <a:avLst/>
          </a:prstGeom>
        </p:spPr>
        <p:txBody>
          <a:bodyPr>
            <a:normAutofit/>
          </a:bodyPr>
          <a:lstStyle/>
          <a:p>
            <a:endParaRPr lang="zh-CN" altLang="en-US" dirty="0"/>
          </a:p>
        </p:txBody>
      </p:sp>
      <p:sp>
        <p:nvSpPr>
          <p:cNvPr id="6" name="灯片编号占位符 5"/>
          <p:cNvSpPr>
            <a:spLocks noGrp="1"/>
          </p:cNvSpPr>
          <p:nvPr>
            <p:ph type="sldNum" sz="quarter" idx="12"/>
            <p:custDataLst>
              <p:tags r:id="rId10"/>
            </p:custDataLst>
          </p:nvPr>
        </p:nvSpPr>
        <p:spPr>
          <a:xfrm>
            <a:off x="8610600" y="6356350"/>
            <a:ext cx="2743200" cy="365125"/>
          </a:xfrm>
          <a:prstGeom prst="rect">
            <a:avLst/>
          </a:prstGeom>
        </p:spPr>
        <p:txBody>
          <a:bodyPr wrap="square">
            <a:normAutofit/>
          </a:bodyPr>
          <a:lstStyle/>
          <a:p>
            <a:fld id="{BE5F26B5-172A-4DC2-B0B7-181CFC56B87C}" type="slidenum">
              <a:rPr lang="zh-CN" altLang="en-US" smtClean="0"/>
            </a:fld>
            <a:endParaRPr lang="zh-CN" altLang="en-US"/>
          </a:p>
        </p:txBody>
      </p:sp>
      <p:cxnSp>
        <p:nvCxnSpPr>
          <p:cNvPr id="13" name="直接连接符 12"/>
          <p:cNvCxnSpPr/>
          <p:nvPr userDrawn="1">
            <p:custDataLst>
              <p:tags r:id="rId11"/>
            </p:custDataLst>
          </p:nvPr>
        </p:nvCxnSpPr>
        <p:spPr>
          <a:xfrm>
            <a:off x="867708" y="4928879"/>
            <a:ext cx="306750"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custDataLst>
              <p:tags r:id="rId12"/>
            </p:custDataLst>
          </p:nvPr>
        </p:nvCxnSpPr>
        <p:spPr>
          <a:xfrm>
            <a:off x="0" y="5861050"/>
            <a:ext cx="127635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userDrawn="1">
            <p:custDataLst>
              <p:tags r:id="rId13"/>
            </p:custDataLst>
          </p:nvPr>
        </p:nvCxnSpPr>
        <p:spPr>
          <a:xfrm>
            <a:off x="0" y="6270625"/>
            <a:ext cx="187325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4" name="标题 3"/>
          <p:cNvSpPr>
            <a:spLocks noGrp="1"/>
          </p:cNvSpPr>
          <p:nvPr>
            <p:ph type="title"/>
            <p:custDataLst>
              <p:tags r:id="rId2"/>
            </p:custDataLst>
          </p:nvPr>
        </p:nvSpPr>
        <p:spPr>
          <a:xfrm>
            <a:off x="839788" y="360000"/>
            <a:ext cx="10515600" cy="864000"/>
          </a:xfrm>
        </p:spPr>
        <p:txBody>
          <a:bodyPr wrap="square">
            <a:normAutofit/>
          </a:bodyPr>
          <a:lstStyle/>
          <a:p>
            <a:r>
              <a:rPr lang="zh-CN" altLang="en-US" dirty="0"/>
              <a:t>单击此处编辑母版标题样式</a:t>
            </a:r>
            <a:endParaRPr lang="zh-CN" altLang="en-US" dirty="0"/>
          </a:p>
        </p:txBody>
      </p:sp>
      <p:sp>
        <p:nvSpPr>
          <p:cNvPr id="5" name="文本占位符 4"/>
          <p:cNvSpPr>
            <a:spLocks noGrp="1"/>
          </p:cNvSpPr>
          <p:nvPr>
            <p:ph type="body" idx="1" hasCustomPrompt="1"/>
            <p:custDataLst>
              <p:tags r:id="rId3"/>
            </p:custDataLst>
          </p:nvPr>
        </p:nvSpPr>
        <p:spPr>
          <a:xfrm>
            <a:off x="695960" y="1301750"/>
            <a:ext cx="10799088" cy="405553"/>
          </a:xfrm>
        </p:spPr>
        <p:txBody>
          <a:bodyPr wrap="square" anchor="t">
            <a:norm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dirty="0"/>
              <a:t>单击此处编辑副标题</a:t>
            </a:r>
            <a:endParaRPr lang="zh-CN" altLang="en-US" dirty="0"/>
          </a:p>
        </p:txBody>
      </p:sp>
      <p:sp>
        <p:nvSpPr>
          <p:cNvPr id="6" name="日期占位符 3"/>
          <p:cNvSpPr>
            <a:spLocks noGrp="1"/>
          </p:cNvSpPr>
          <p:nvPr>
            <p:ph type="dt" sz="half" idx="10"/>
            <p:custDataLst>
              <p:tags r:id="rId4"/>
            </p:custDataLst>
          </p:nvPr>
        </p:nvSpPr>
        <p:spPr/>
        <p:txBody>
          <a:bodyPr wrap="square">
            <a:normAutofit/>
          </a:bodyPr>
          <a:lstStyle/>
          <a:p>
            <a:fld id="{5592522B-0F24-4480-B9DD-A9474A6880D6}" type="datetimeFigureOut">
              <a:rPr lang="zh-CN" altLang="en-US" smtClean="0"/>
            </a:fld>
            <a:endParaRPr lang="zh-CN" altLang="en-US"/>
          </a:p>
        </p:txBody>
      </p:sp>
      <p:sp>
        <p:nvSpPr>
          <p:cNvPr id="10" name="页脚占位符 4"/>
          <p:cNvSpPr>
            <a:spLocks noGrp="1"/>
          </p:cNvSpPr>
          <p:nvPr>
            <p:ph type="ftr" sz="quarter" idx="11"/>
            <p:custDataLst>
              <p:tags r:id="rId5"/>
            </p:custDataLst>
          </p:nvPr>
        </p:nvSpPr>
        <p:spPr/>
        <p:txBody>
          <a:bodyPr/>
          <a:lstStyle/>
          <a:p>
            <a:endParaRPr lang="zh-CN" altLang="en-US"/>
          </a:p>
        </p:txBody>
      </p:sp>
      <p:sp>
        <p:nvSpPr>
          <p:cNvPr id="11" name="灯片编号占位符 5"/>
          <p:cNvSpPr>
            <a:spLocks noGrp="1"/>
          </p:cNvSpPr>
          <p:nvPr>
            <p:ph type="sldNum" sz="quarter" idx="12"/>
            <p:custDataLst>
              <p:tags r:id="rId6"/>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16" name="矩形 6"/>
          <p:cNvSpPr/>
          <p:nvPr userDrawn="1">
            <p:custDataLst>
              <p:tags r:id="rId2"/>
            </p:custDataLst>
          </p:nvPr>
        </p:nvSpPr>
        <p:spPr>
          <a:xfrm>
            <a:off x="9423400" y="2019301"/>
            <a:ext cx="2767400" cy="4838699"/>
          </a:xfrm>
          <a:custGeom>
            <a:avLst/>
            <a:gdLst>
              <a:gd name="connsiteX0" fmla="*/ 0 w 3148400"/>
              <a:gd name="connsiteY0" fmla="*/ 0 h 4051299"/>
              <a:gd name="connsiteX1" fmla="*/ 3148400 w 3148400"/>
              <a:gd name="connsiteY1" fmla="*/ 0 h 4051299"/>
              <a:gd name="connsiteX2" fmla="*/ 3148400 w 3148400"/>
              <a:gd name="connsiteY2" fmla="*/ 4051299 h 4051299"/>
              <a:gd name="connsiteX3" fmla="*/ 0 w 3148400"/>
              <a:gd name="connsiteY3" fmla="*/ 4051299 h 4051299"/>
              <a:gd name="connsiteX4" fmla="*/ 0 w 3148400"/>
              <a:gd name="connsiteY4" fmla="*/ 0 h 4051299"/>
              <a:gd name="connsiteX0-1" fmla="*/ 1905000 w 3148400"/>
              <a:gd name="connsiteY0-2" fmla="*/ 0 h 4825999"/>
              <a:gd name="connsiteX1-3" fmla="*/ 3148400 w 3148400"/>
              <a:gd name="connsiteY1-4" fmla="*/ 774700 h 4825999"/>
              <a:gd name="connsiteX2-5" fmla="*/ 3148400 w 3148400"/>
              <a:gd name="connsiteY2-6" fmla="*/ 4825999 h 4825999"/>
              <a:gd name="connsiteX3-7" fmla="*/ 0 w 3148400"/>
              <a:gd name="connsiteY3-8" fmla="*/ 4825999 h 4825999"/>
              <a:gd name="connsiteX4-9" fmla="*/ 1905000 w 3148400"/>
              <a:gd name="connsiteY4-10" fmla="*/ 0 h 4825999"/>
              <a:gd name="connsiteX0-11" fmla="*/ 1524000 w 2767400"/>
              <a:gd name="connsiteY0-12" fmla="*/ 0 h 4825999"/>
              <a:gd name="connsiteX1-13" fmla="*/ 2767400 w 2767400"/>
              <a:gd name="connsiteY1-14" fmla="*/ 774700 h 4825999"/>
              <a:gd name="connsiteX2-15" fmla="*/ 2767400 w 2767400"/>
              <a:gd name="connsiteY2-16" fmla="*/ 4825999 h 4825999"/>
              <a:gd name="connsiteX3-17" fmla="*/ 0 w 2767400"/>
              <a:gd name="connsiteY3-18" fmla="*/ 4825999 h 4825999"/>
              <a:gd name="connsiteX4-19" fmla="*/ 1524000 w 2767400"/>
              <a:gd name="connsiteY4-20" fmla="*/ 0 h 4825999"/>
              <a:gd name="connsiteX0-21" fmla="*/ 1397000 w 2767400"/>
              <a:gd name="connsiteY0-22" fmla="*/ 0 h 4838699"/>
              <a:gd name="connsiteX1-23" fmla="*/ 2767400 w 2767400"/>
              <a:gd name="connsiteY1-24" fmla="*/ 787400 h 4838699"/>
              <a:gd name="connsiteX2-25" fmla="*/ 2767400 w 2767400"/>
              <a:gd name="connsiteY2-26" fmla="*/ 4838699 h 4838699"/>
              <a:gd name="connsiteX3-27" fmla="*/ 0 w 2767400"/>
              <a:gd name="connsiteY3-28" fmla="*/ 4838699 h 4838699"/>
              <a:gd name="connsiteX4-29" fmla="*/ 1397000 w 2767400"/>
              <a:gd name="connsiteY4-30" fmla="*/ 0 h 483869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767400" h="4838699">
                <a:moveTo>
                  <a:pt x="1397000" y="0"/>
                </a:moveTo>
                <a:lnTo>
                  <a:pt x="2767400" y="787400"/>
                </a:lnTo>
                <a:lnTo>
                  <a:pt x="2767400" y="4838699"/>
                </a:lnTo>
                <a:lnTo>
                  <a:pt x="0" y="4838699"/>
                </a:lnTo>
                <a:lnTo>
                  <a:pt x="139700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任意多边形: 形状 16"/>
          <p:cNvSpPr/>
          <p:nvPr userDrawn="1">
            <p:custDataLst>
              <p:tags r:id="rId3"/>
            </p:custDataLst>
          </p:nvPr>
        </p:nvSpPr>
        <p:spPr>
          <a:xfrm>
            <a:off x="3698981" y="1"/>
            <a:ext cx="8491819" cy="4559752"/>
          </a:xfrm>
          <a:custGeom>
            <a:avLst/>
            <a:gdLst>
              <a:gd name="connsiteX0" fmla="*/ 22 w 8491819"/>
              <a:gd name="connsiteY0" fmla="*/ 0 h 4539811"/>
              <a:gd name="connsiteX1" fmla="*/ 8491819 w 8491819"/>
              <a:gd name="connsiteY1" fmla="*/ 0 h 4539811"/>
              <a:gd name="connsiteX2" fmla="*/ 8491819 w 8491819"/>
              <a:gd name="connsiteY2" fmla="*/ 4539811 h 4539811"/>
              <a:gd name="connsiteX3" fmla="*/ 0 w 8491819"/>
              <a:gd name="connsiteY3" fmla="*/ 1 h 4539811"/>
            </a:gdLst>
            <a:ahLst/>
            <a:cxnLst>
              <a:cxn ang="0">
                <a:pos x="connsiteX0" y="connsiteY0"/>
              </a:cxn>
              <a:cxn ang="0">
                <a:pos x="connsiteX1" y="connsiteY1"/>
              </a:cxn>
              <a:cxn ang="0">
                <a:pos x="connsiteX2" y="connsiteY2"/>
              </a:cxn>
              <a:cxn ang="0">
                <a:pos x="connsiteX3" y="connsiteY3"/>
              </a:cxn>
            </a:cxnLst>
            <a:rect l="l" t="t" r="r" b="b"/>
            <a:pathLst>
              <a:path w="8491819" h="4539811">
                <a:moveTo>
                  <a:pt x="22" y="0"/>
                </a:moveTo>
                <a:lnTo>
                  <a:pt x="8491819" y="0"/>
                </a:lnTo>
                <a:lnTo>
                  <a:pt x="8491819" y="4539811"/>
                </a:lnTo>
                <a:lnTo>
                  <a:pt x="0" y="1"/>
                </a:lnTo>
                <a:close/>
              </a:path>
            </a:pathLst>
          </a:custGeom>
          <a:solidFill>
            <a:schemeClr val="accent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9" name="图片 18"/>
          <p:cNvPicPr/>
          <p:nvPr userDrawn="1">
            <p:custDataLst>
              <p:tags r:id="rId4"/>
            </p:custDataLst>
          </p:nvPr>
        </p:nvPicPr>
        <p:blipFill>
          <a:blip r:embed="rId5">
            <a:extLst>
              <a:ext uri="{28A0092B-C50C-407E-A947-70E740481C1C}">
                <a14:useLocalDpi xmlns:a14="http://schemas.microsoft.com/office/drawing/2010/main" val="0"/>
              </a:ext>
            </a:extLst>
          </a:blip>
          <a:srcRect l="34621" b="37875"/>
          <a:stretch>
            <a:fillRect/>
          </a:stretch>
        </p:blipFill>
        <p:spPr>
          <a:xfrm>
            <a:off x="4221328" y="0"/>
            <a:ext cx="7969472" cy="4260558"/>
          </a:xfrm>
          <a:custGeom>
            <a:avLst/>
            <a:gdLst>
              <a:gd name="connsiteX0" fmla="*/ 0 w 7969472"/>
              <a:gd name="connsiteY0" fmla="*/ 0 h 4260558"/>
              <a:gd name="connsiteX1" fmla="*/ 7969472 w 7969472"/>
              <a:gd name="connsiteY1" fmla="*/ 0 h 4260558"/>
              <a:gd name="connsiteX2" fmla="*/ 7969472 w 7969472"/>
              <a:gd name="connsiteY2" fmla="*/ 4260558 h 4260558"/>
            </a:gdLst>
            <a:ahLst/>
            <a:cxnLst>
              <a:cxn ang="0">
                <a:pos x="connsiteX0" y="connsiteY0"/>
              </a:cxn>
              <a:cxn ang="0">
                <a:pos x="connsiteX1" y="connsiteY1"/>
              </a:cxn>
              <a:cxn ang="0">
                <a:pos x="connsiteX2" y="connsiteY2"/>
              </a:cxn>
            </a:cxnLst>
            <a:rect l="l" t="t" r="r" b="b"/>
            <a:pathLst>
              <a:path w="7969472" h="4260558">
                <a:moveTo>
                  <a:pt x="0" y="0"/>
                </a:moveTo>
                <a:lnTo>
                  <a:pt x="7969472" y="0"/>
                </a:lnTo>
                <a:lnTo>
                  <a:pt x="7969472" y="4260558"/>
                </a:lnTo>
                <a:close/>
              </a:path>
            </a:pathLst>
          </a:custGeom>
        </p:spPr>
      </p:pic>
      <p:cxnSp>
        <p:nvCxnSpPr>
          <p:cNvPr id="20" name="直接连接符 19"/>
          <p:cNvCxnSpPr/>
          <p:nvPr userDrawn="1">
            <p:custDataLst>
              <p:tags r:id="rId6"/>
            </p:custDataLst>
          </p:nvPr>
        </p:nvCxnSpPr>
        <p:spPr>
          <a:xfrm>
            <a:off x="0" y="5861050"/>
            <a:ext cx="127635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custDataLst>
              <p:tags r:id="rId7"/>
            </p:custDataLst>
          </p:nvPr>
        </p:nvCxnSpPr>
        <p:spPr>
          <a:xfrm>
            <a:off x="0" y="6270625"/>
            <a:ext cx="187325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custDataLst>
              <p:tags r:id="rId8"/>
            </p:custDataLst>
          </p:nvPr>
        </p:nvSpPr>
        <p:spPr>
          <a:xfrm>
            <a:off x="756004" y="2652567"/>
            <a:ext cx="8921395" cy="1107440"/>
          </a:xfrm>
          <a:prstGeom prst="rect">
            <a:avLst/>
          </a:prstGeom>
        </p:spPr>
        <p:txBody>
          <a:bodyPr vert="horz" wrap="square" lIns="0" tIns="0" rIns="0" bIns="0" rtlCol="0" anchor="b" anchorCtr="0">
            <a:normAutofit/>
          </a:bodyPr>
          <a:lstStyle>
            <a:lvl1pPr marL="0" indent="0">
              <a:buFont typeface="Arial" panose="020B0604020202020204" pitchFamily="34" charset="0"/>
              <a:buNone/>
              <a:defRPr kumimoji="0" lang="zh-CN" altLang="en-US" sz="6800" i="0" u="none" strike="noStrike" cap="none" spc="700" normalizeH="0" baseline="0" noProof="0" dirty="0">
                <a:ln>
                  <a:noFill/>
                </a:ln>
                <a:solidFill>
                  <a:schemeClr val="tx1">
                    <a:lumMod val="95000"/>
                    <a:lumOff val="5000"/>
                  </a:schemeClr>
                </a:solidFill>
                <a:effectLst/>
                <a:uLnTx/>
                <a:uFillTx/>
                <a:latin typeface="+mj-ea"/>
                <a:ea typeface="+mj-ea"/>
                <a:sym typeface="+mn-ea"/>
              </a:defRPr>
            </a:lvl1pPr>
          </a:lstStyle>
          <a:p>
            <a:pPr marL="0" marR="0" lvl="0" fontAlgn="auto">
              <a:spcAft>
                <a:spcPts val="0"/>
              </a:spcAft>
              <a:buClrTx/>
              <a:buSzTx/>
              <a:buFontTx/>
            </a:pPr>
            <a:r>
              <a:rPr lang="zh-CN" altLang="en-US" dirty="0"/>
              <a:t>编辑母版标题</a:t>
            </a:r>
            <a:endParaRPr lang="zh-CN" altLang="en-US" dirty="0"/>
          </a:p>
        </p:txBody>
      </p:sp>
      <p:sp>
        <p:nvSpPr>
          <p:cNvPr id="4" name="日期占位符 3"/>
          <p:cNvSpPr>
            <a:spLocks noGrp="1"/>
          </p:cNvSpPr>
          <p:nvPr>
            <p:ph type="dt" sz="half" idx="10"/>
            <p:custDataLst>
              <p:tags r:id="rId9"/>
            </p:custDataLst>
          </p:nvPr>
        </p:nvSpPr>
        <p:spPr>
          <a:xfrm>
            <a:off x="695960" y="6356350"/>
            <a:ext cx="2743200" cy="365125"/>
          </a:xfrm>
          <a:prstGeom prst="rect">
            <a:avLst/>
          </a:prstGeom>
        </p:spPr>
        <p:txBody>
          <a:bodyPr wrap="square">
            <a:normAutofit/>
          </a:bodyPr>
          <a:lstStyle>
            <a:lvl1pPr>
              <a:defRPr>
                <a:latin typeface="+mj-ea"/>
                <a:ea typeface="+mj-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10"/>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11"/>
            </p:custDataLst>
          </p:nvPr>
        </p:nvSpPr>
        <p:spPr>
          <a:xfrm>
            <a:off x="8610600" y="6356350"/>
            <a:ext cx="2743200" cy="365125"/>
          </a:xfrm>
          <a:prstGeom prst="rect">
            <a:avLst/>
          </a:prstGeom>
        </p:spPr>
        <p:txBody>
          <a:bodyPr wrap="square">
            <a:normAutofit/>
          </a:bodyPr>
          <a:lstStyle/>
          <a:p>
            <a:fld id="{BE5F26B5-172A-4DC2-B0B7-181CFC56B87C}" type="slidenum">
              <a:rPr lang="zh-CN" altLang="en-US" smtClean="0"/>
            </a:fld>
            <a:endParaRPr lang="zh-CN" altLang="en-US"/>
          </a:p>
        </p:txBody>
      </p:sp>
      <p:sp>
        <p:nvSpPr>
          <p:cNvPr id="18" name="年号占位符 8"/>
          <p:cNvSpPr>
            <a:spLocks noGrp="1"/>
          </p:cNvSpPr>
          <p:nvPr>
            <p:ph type="body" sz="quarter" idx="15" hasCustomPrompt="1"/>
            <p:custDataLst>
              <p:tags r:id="rId12"/>
            </p:custDataLst>
          </p:nvPr>
        </p:nvSpPr>
        <p:spPr>
          <a:xfrm>
            <a:off x="756004" y="1400175"/>
            <a:ext cx="5657495" cy="1115867"/>
          </a:xfrm>
          <a:prstGeom prst="rect">
            <a:avLst/>
          </a:prstGeom>
          <a:noFill/>
        </p:spPr>
        <p:txBody>
          <a:bodyPr wrap="square" lIns="0" tIns="0" rIns="0" bIns="0" rtlCol="0" anchor="b" anchorCtr="0">
            <a:normAutofit/>
          </a:bodyPr>
          <a:lstStyle>
            <a:lvl1pPr marL="0" indent="0" algn="l">
              <a:buFont typeface="Arial" panose="020B0604020202020204" pitchFamily="34" charset="0"/>
              <a:buNone/>
              <a:defRPr lang="zh-CN" altLang="en-US" sz="3200" b="1" spc="200" dirty="0">
                <a:solidFill>
                  <a:schemeClr val="accent1">
                    <a:lumMod val="50000"/>
                  </a:schemeClr>
                </a:solidFill>
                <a:uFillTx/>
                <a:latin typeface="+mn-ea"/>
                <a:ea typeface="+mn-ea"/>
                <a:cs typeface="Arial" panose="020B0604020202020204" pitchFamily="34" charset="0"/>
              </a:defRPr>
            </a:lvl1pPr>
          </a:lstStyle>
          <a:p>
            <a:pPr marL="0" lvl="0"/>
            <a:r>
              <a:rPr lang="zh-CN" altLang="en-US" dirty="0"/>
              <a:t>年号</a:t>
            </a:r>
            <a:endParaRPr lang="zh-CN" altLang="en-US" dirty="0"/>
          </a:p>
        </p:txBody>
      </p:sp>
      <p:sp>
        <p:nvSpPr>
          <p:cNvPr id="13" name="矩形 12"/>
          <p:cNvSpPr/>
          <p:nvPr userDrawn="1">
            <p:custDataLst>
              <p:tags r:id="rId13"/>
            </p:custDataLst>
          </p:nvPr>
        </p:nvSpPr>
        <p:spPr>
          <a:xfrm>
            <a:off x="756005" y="3909867"/>
            <a:ext cx="4838040" cy="794681"/>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marL="0" indent="0" algn="ctr">
              <a:buFont typeface="Arial" panose="020B0604020202020204" pitchFamily="34" charset="0"/>
              <a:buNone/>
            </a:pPr>
            <a:endParaRPr lang="zh-CN" altLang="en-US">
              <a:solidFill>
                <a:schemeClr val="lt1"/>
              </a:solidFill>
              <a:latin typeface="+mj-ea"/>
              <a:ea typeface="+mj-ea"/>
            </a:endParaRPr>
          </a:p>
        </p:txBody>
      </p:sp>
      <p:sp>
        <p:nvSpPr>
          <p:cNvPr id="15" name="副标题 2"/>
          <p:cNvSpPr>
            <a:spLocks noGrp="1"/>
          </p:cNvSpPr>
          <p:nvPr>
            <p:ph type="subTitle" idx="1" hasCustomPrompt="1"/>
            <p:custDataLst>
              <p:tags r:id="rId14"/>
            </p:custDataLst>
          </p:nvPr>
        </p:nvSpPr>
        <p:spPr>
          <a:xfrm>
            <a:off x="756004" y="3913042"/>
            <a:ext cx="4838039" cy="791506"/>
          </a:xfrm>
          <a:prstGeom prst="rect">
            <a:avLst/>
          </a:prstGeom>
        </p:spPr>
        <p:txBody>
          <a:bodyPr vert="horz" wrap="square" lIns="0" tIns="0" rIns="0" bIns="0" rtlCol="0" anchor="ctr" anchorCtr="0">
            <a:normAutofit/>
          </a:bodyPr>
          <a:lstStyle>
            <a:lvl1pPr marL="0" indent="0">
              <a:buFont typeface="Arial" panose="020B0604020202020204" pitchFamily="34" charset="0"/>
              <a:buNone/>
              <a:defRPr kumimoji="0" lang="zh-CN" altLang="en-US" b="0" i="0" u="none" strike="noStrike" cap="none" spc="200" normalizeH="0" baseline="0" noProof="0" dirty="0">
                <a:ln>
                  <a:noFill/>
                </a:ln>
                <a:solidFill>
                  <a:schemeClr val="tx1">
                    <a:lumMod val="95000"/>
                    <a:lumOff val="5000"/>
                  </a:schemeClr>
                </a:solidFill>
                <a:effectLst/>
                <a:uLnTx/>
                <a:uFillTx/>
                <a:latin typeface="+mj-ea"/>
                <a:ea typeface="+mj-ea"/>
              </a:defRPr>
            </a:lvl1pPr>
          </a:lstStyle>
          <a:p>
            <a:pPr marL="228600" marR="0" lvl="0" indent="-228600" fontAlgn="auto">
              <a:lnSpc>
                <a:spcPct val="100000"/>
              </a:lnSpc>
              <a:spcBef>
                <a:spcPts val="0"/>
              </a:spcBef>
              <a:spcAft>
                <a:spcPts val="0"/>
              </a:spcAft>
              <a:buClrTx/>
              <a:buSzTx/>
            </a:pPr>
            <a:r>
              <a:rPr lang="zh-CN" altLang="en-US" dirty="0"/>
              <a:t>单击此处编辑副标题</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版式">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dirty="0"/>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dirty="0"/>
          </a:p>
        </p:txBody>
      </p:sp>
      <p:sp>
        <p:nvSpPr>
          <p:cNvPr id="6" name="标题 5"/>
          <p:cNvSpPr>
            <a:spLocks noGrp="1"/>
          </p:cNvSpPr>
          <p:nvPr>
            <p:ph type="title"/>
          </p:nvPr>
        </p:nvSpPr>
        <p:spPr/>
        <p:txBody>
          <a:bodyPr/>
          <a:lstStyle>
            <a:lvl1pPr algn="ctr">
              <a:defRPr/>
            </a:lvl1pPr>
          </a:lstStyle>
          <a:p>
            <a:r>
              <a:rPr lang="zh-CN" altLang="en-US" dirty="0"/>
              <a:t>单击此处编辑母版标题样式</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7" name="矩形 6"/>
          <p:cNvSpPr/>
          <p:nvPr userDrawn="1">
            <p:custDataLst>
              <p:tags r:id="rId2"/>
            </p:custDataLst>
          </p:nvPr>
        </p:nvSpPr>
        <p:spPr>
          <a:xfrm>
            <a:off x="9423400" y="2019301"/>
            <a:ext cx="2767400" cy="4838699"/>
          </a:xfrm>
          <a:custGeom>
            <a:avLst/>
            <a:gdLst>
              <a:gd name="connsiteX0" fmla="*/ 0 w 3148400"/>
              <a:gd name="connsiteY0" fmla="*/ 0 h 4051299"/>
              <a:gd name="connsiteX1" fmla="*/ 3148400 w 3148400"/>
              <a:gd name="connsiteY1" fmla="*/ 0 h 4051299"/>
              <a:gd name="connsiteX2" fmla="*/ 3148400 w 3148400"/>
              <a:gd name="connsiteY2" fmla="*/ 4051299 h 4051299"/>
              <a:gd name="connsiteX3" fmla="*/ 0 w 3148400"/>
              <a:gd name="connsiteY3" fmla="*/ 4051299 h 4051299"/>
              <a:gd name="connsiteX4" fmla="*/ 0 w 3148400"/>
              <a:gd name="connsiteY4" fmla="*/ 0 h 4051299"/>
              <a:gd name="connsiteX0-1" fmla="*/ 1905000 w 3148400"/>
              <a:gd name="connsiteY0-2" fmla="*/ 0 h 4825999"/>
              <a:gd name="connsiteX1-3" fmla="*/ 3148400 w 3148400"/>
              <a:gd name="connsiteY1-4" fmla="*/ 774700 h 4825999"/>
              <a:gd name="connsiteX2-5" fmla="*/ 3148400 w 3148400"/>
              <a:gd name="connsiteY2-6" fmla="*/ 4825999 h 4825999"/>
              <a:gd name="connsiteX3-7" fmla="*/ 0 w 3148400"/>
              <a:gd name="connsiteY3-8" fmla="*/ 4825999 h 4825999"/>
              <a:gd name="connsiteX4-9" fmla="*/ 1905000 w 3148400"/>
              <a:gd name="connsiteY4-10" fmla="*/ 0 h 4825999"/>
              <a:gd name="connsiteX0-11" fmla="*/ 1524000 w 2767400"/>
              <a:gd name="connsiteY0-12" fmla="*/ 0 h 4825999"/>
              <a:gd name="connsiteX1-13" fmla="*/ 2767400 w 2767400"/>
              <a:gd name="connsiteY1-14" fmla="*/ 774700 h 4825999"/>
              <a:gd name="connsiteX2-15" fmla="*/ 2767400 w 2767400"/>
              <a:gd name="connsiteY2-16" fmla="*/ 4825999 h 4825999"/>
              <a:gd name="connsiteX3-17" fmla="*/ 0 w 2767400"/>
              <a:gd name="connsiteY3-18" fmla="*/ 4825999 h 4825999"/>
              <a:gd name="connsiteX4-19" fmla="*/ 1524000 w 2767400"/>
              <a:gd name="connsiteY4-20" fmla="*/ 0 h 4825999"/>
              <a:gd name="connsiteX0-21" fmla="*/ 1397000 w 2767400"/>
              <a:gd name="connsiteY0-22" fmla="*/ 0 h 4838699"/>
              <a:gd name="connsiteX1-23" fmla="*/ 2767400 w 2767400"/>
              <a:gd name="connsiteY1-24" fmla="*/ 787400 h 4838699"/>
              <a:gd name="connsiteX2-25" fmla="*/ 2767400 w 2767400"/>
              <a:gd name="connsiteY2-26" fmla="*/ 4838699 h 4838699"/>
              <a:gd name="connsiteX3-27" fmla="*/ 0 w 2767400"/>
              <a:gd name="connsiteY3-28" fmla="*/ 4838699 h 4838699"/>
              <a:gd name="connsiteX4-29" fmla="*/ 1397000 w 2767400"/>
              <a:gd name="connsiteY4-30" fmla="*/ 0 h 483869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767400" h="4838699">
                <a:moveTo>
                  <a:pt x="1397000" y="0"/>
                </a:moveTo>
                <a:lnTo>
                  <a:pt x="2767400" y="787400"/>
                </a:lnTo>
                <a:lnTo>
                  <a:pt x="2767400" y="4838699"/>
                </a:lnTo>
                <a:lnTo>
                  <a:pt x="0" y="4838699"/>
                </a:lnTo>
                <a:lnTo>
                  <a:pt x="139700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6" name="任意多边形: 形状 15"/>
          <p:cNvSpPr/>
          <p:nvPr userDrawn="1">
            <p:custDataLst>
              <p:tags r:id="rId3"/>
            </p:custDataLst>
          </p:nvPr>
        </p:nvSpPr>
        <p:spPr>
          <a:xfrm>
            <a:off x="3698981" y="1"/>
            <a:ext cx="8491819" cy="4559752"/>
          </a:xfrm>
          <a:custGeom>
            <a:avLst/>
            <a:gdLst>
              <a:gd name="connsiteX0" fmla="*/ 22 w 8491819"/>
              <a:gd name="connsiteY0" fmla="*/ 0 h 4539811"/>
              <a:gd name="connsiteX1" fmla="*/ 8491819 w 8491819"/>
              <a:gd name="connsiteY1" fmla="*/ 0 h 4539811"/>
              <a:gd name="connsiteX2" fmla="*/ 8491819 w 8491819"/>
              <a:gd name="connsiteY2" fmla="*/ 4539811 h 4539811"/>
              <a:gd name="connsiteX3" fmla="*/ 0 w 8491819"/>
              <a:gd name="connsiteY3" fmla="*/ 1 h 4539811"/>
            </a:gdLst>
            <a:ahLst/>
            <a:cxnLst>
              <a:cxn ang="0">
                <a:pos x="connsiteX0" y="connsiteY0"/>
              </a:cxn>
              <a:cxn ang="0">
                <a:pos x="connsiteX1" y="connsiteY1"/>
              </a:cxn>
              <a:cxn ang="0">
                <a:pos x="connsiteX2" y="connsiteY2"/>
              </a:cxn>
              <a:cxn ang="0">
                <a:pos x="connsiteX3" y="connsiteY3"/>
              </a:cxn>
            </a:cxnLst>
            <a:rect l="l" t="t" r="r" b="b"/>
            <a:pathLst>
              <a:path w="8491819" h="4539811">
                <a:moveTo>
                  <a:pt x="22" y="0"/>
                </a:moveTo>
                <a:lnTo>
                  <a:pt x="8491819" y="0"/>
                </a:lnTo>
                <a:lnTo>
                  <a:pt x="8491819" y="4539811"/>
                </a:lnTo>
                <a:lnTo>
                  <a:pt x="0" y="1"/>
                </a:lnTo>
                <a:close/>
              </a:path>
            </a:pathLst>
          </a:custGeom>
          <a:solidFill>
            <a:schemeClr val="accent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7" name="图片 16"/>
          <p:cNvPicPr/>
          <p:nvPr userDrawn="1">
            <p:custDataLst>
              <p:tags r:id="rId4"/>
            </p:custDataLst>
          </p:nvPr>
        </p:nvPicPr>
        <p:blipFill>
          <a:blip r:embed="rId5">
            <a:extLst>
              <a:ext uri="{28A0092B-C50C-407E-A947-70E740481C1C}">
                <a14:useLocalDpi xmlns:a14="http://schemas.microsoft.com/office/drawing/2010/main" val="0"/>
              </a:ext>
            </a:extLst>
          </a:blip>
          <a:srcRect l="34621" b="37875"/>
          <a:stretch>
            <a:fillRect/>
          </a:stretch>
        </p:blipFill>
        <p:spPr>
          <a:xfrm>
            <a:off x="4221328" y="0"/>
            <a:ext cx="7969472" cy="4260558"/>
          </a:xfrm>
          <a:custGeom>
            <a:avLst/>
            <a:gdLst>
              <a:gd name="connsiteX0" fmla="*/ 0 w 7969472"/>
              <a:gd name="connsiteY0" fmla="*/ 0 h 4260558"/>
              <a:gd name="connsiteX1" fmla="*/ 7969472 w 7969472"/>
              <a:gd name="connsiteY1" fmla="*/ 0 h 4260558"/>
              <a:gd name="connsiteX2" fmla="*/ 7969472 w 7969472"/>
              <a:gd name="connsiteY2" fmla="*/ 4260558 h 4260558"/>
            </a:gdLst>
            <a:ahLst/>
            <a:cxnLst>
              <a:cxn ang="0">
                <a:pos x="connsiteX0" y="connsiteY0"/>
              </a:cxn>
              <a:cxn ang="0">
                <a:pos x="connsiteX1" y="connsiteY1"/>
              </a:cxn>
              <a:cxn ang="0">
                <a:pos x="connsiteX2" y="connsiteY2"/>
              </a:cxn>
            </a:cxnLst>
            <a:rect l="l" t="t" r="r" b="b"/>
            <a:pathLst>
              <a:path w="7969472" h="4260558">
                <a:moveTo>
                  <a:pt x="0" y="0"/>
                </a:moveTo>
                <a:lnTo>
                  <a:pt x="7969472" y="0"/>
                </a:lnTo>
                <a:lnTo>
                  <a:pt x="7969472" y="4260558"/>
                </a:lnTo>
                <a:close/>
              </a:path>
            </a:pathLst>
          </a:custGeom>
        </p:spPr>
      </p:pic>
      <p:sp>
        <p:nvSpPr>
          <p:cNvPr id="2" name="标题 1"/>
          <p:cNvSpPr>
            <a:spLocks noGrp="1"/>
          </p:cNvSpPr>
          <p:nvPr>
            <p:ph type="ctrTitle" hasCustomPrompt="1"/>
            <p:custDataLst>
              <p:tags r:id="rId6"/>
            </p:custDataLst>
          </p:nvPr>
        </p:nvSpPr>
        <p:spPr>
          <a:xfrm>
            <a:off x="854634" y="1132114"/>
            <a:ext cx="6681366" cy="2618271"/>
          </a:xfrm>
          <a:prstGeom prst="rect">
            <a:avLst/>
          </a:prstGeom>
        </p:spPr>
        <p:txBody>
          <a:bodyPr vert="horz" wrap="square" lIns="0" tIns="0" rIns="0" bIns="0" rtlCol="0" anchor="b" anchorCtr="0">
            <a:normAutofit lnSpcReduction="10000"/>
          </a:bodyPr>
          <a:lstStyle>
            <a:lvl1pPr marL="0" indent="0">
              <a:buFont typeface="Arial" panose="020B0604020202020204" pitchFamily="34" charset="0"/>
              <a:buNone/>
              <a:defRPr kumimoji="0" lang="zh-CN" altLang="en-US" sz="6000" i="0" u="none" strike="noStrike" cap="none" spc="600" normalizeH="0" baseline="0" noProof="0" dirty="0">
                <a:ln>
                  <a:noFill/>
                </a:ln>
                <a:solidFill>
                  <a:schemeClr val="tx1">
                    <a:lumMod val="85000"/>
                    <a:lumOff val="15000"/>
                  </a:schemeClr>
                </a:solidFill>
                <a:effectLst/>
                <a:uLnTx/>
                <a:uFillTx/>
                <a:latin typeface="+mj-ea"/>
                <a:ea typeface="+mj-ea"/>
                <a:sym typeface="Arial" panose="020B0604020202020204" pitchFamily="34" charset="0"/>
              </a:defRPr>
            </a:lvl1pPr>
          </a:lstStyle>
          <a:p>
            <a:pPr marL="0" marR="0" lvl="0" fontAlgn="auto">
              <a:spcAft>
                <a:spcPts val="0"/>
              </a:spcAft>
              <a:buClrTx/>
              <a:buSzTx/>
              <a:buFontTx/>
            </a:pPr>
            <a:r>
              <a:rPr lang="zh-CN" altLang="en-US" dirty="0"/>
              <a:t>单击此处编辑母版标题</a:t>
            </a:r>
            <a:endParaRPr lang="zh-CN" altLang="en-US" dirty="0"/>
          </a:p>
        </p:txBody>
      </p:sp>
      <p:sp>
        <p:nvSpPr>
          <p:cNvPr id="3" name="副标题 2"/>
          <p:cNvSpPr>
            <a:spLocks noGrp="1"/>
          </p:cNvSpPr>
          <p:nvPr>
            <p:ph type="subTitle" idx="1" hasCustomPrompt="1"/>
            <p:custDataLst>
              <p:tags r:id="rId7"/>
            </p:custDataLst>
          </p:nvPr>
        </p:nvSpPr>
        <p:spPr>
          <a:xfrm>
            <a:off x="854634" y="3904123"/>
            <a:ext cx="6681360" cy="954823"/>
          </a:xfrm>
          <a:prstGeom prst="rect">
            <a:avLst/>
          </a:prstGeom>
        </p:spPr>
        <p:txBody>
          <a:bodyPr vert="horz" wrap="square" lIns="0" tIns="0" rIns="0" bIns="0" rtlCol="0" anchor="t">
            <a:normAutofit/>
          </a:bodyPr>
          <a:lstStyle>
            <a:lvl1pPr marL="0" indent="0">
              <a:buFont typeface="Arial" panose="020B0604020202020204" pitchFamily="34" charset="0"/>
              <a:buNone/>
              <a:defRPr kumimoji="0" lang="zh-CN" altLang="en-US" b="0" i="0" u="none" strike="noStrike" cap="none" spc="200" normalizeH="0" baseline="0" noProof="0" dirty="0">
                <a:ln>
                  <a:noFill/>
                </a:ln>
                <a:solidFill>
                  <a:schemeClr val="tx1">
                    <a:lumMod val="85000"/>
                    <a:lumOff val="15000"/>
                  </a:schemeClr>
                </a:solidFill>
                <a:effectLst/>
                <a:uLnTx/>
                <a:uFillTx/>
                <a:latin typeface="+mj-ea"/>
                <a:ea typeface="+mj-ea"/>
                <a:cs typeface="微软雅黑" panose="020B0503020204020204" charset="-122"/>
                <a:sym typeface="Arial" panose="020B0604020202020204" pitchFamily="34" charset="0"/>
              </a:defRPr>
            </a:lvl1pPr>
          </a:lstStyle>
          <a:p>
            <a:pPr marL="228600" marR="0" lvl="0" indent="-228600" fontAlgn="auto">
              <a:spcBef>
                <a:spcPts val="0"/>
              </a:spcBef>
              <a:spcAft>
                <a:spcPts val="0"/>
              </a:spcAft>
              <a:buClrTx/>
              <a:buSzTx/>
            </a:pPr>
            <a:r>
              <a:rPr lang="zh-CN" altLang="en-US" dirty="0"/>
              <a:t>单击此处编辑副标题</a:t>
            </a:r>
            <a:endParaRPr lang="zh-CN" altLang="en-US" dirty="0"/>
          </a:p>
        </p:txBody>
      </p:sp>
      <p:sp>
        <p:nvSpPr>
          <p:cNvPr id="4" name="日期占位符 3"/>
          <p:cNvSpPr>
            <a:spLocks noGrp="1"/>
          </p:cNvSpPr>
          <p:nvPr>
            <p:ph type="dt" sz="half" idx="10"/>
            <p:custDataLst>
              <p:tags r:id="rId8"/>
            </p:custDataLst>
          </p:nvPr>
        </p:nvSpPr>
        <p:spPr>
          <a:xfrm>
            <a:off x="695960" y="6356350"/>
            <a:ext cx="2743200" cy="365125"/>
          </a:xfrm>
          <a:prstGeom prst="rect">
            <a:avLst/>
          </a:prstGeom>
        </p:spPr>
        <p:txBody>
          <a:bodyPr wrap="square">
            <a:normAutofit/>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a:xfrm>
            <a:off x="4038600" y="6356350"/>
            <a:ext cx="4114800" cy="365125"/>
          </a:xfrm>
          <a:prstGeom prst="rect">
            <a:avLst/>
          </a:prstGeom>
        </p:spPr>
        <p:txBody>
          <a:bodyPr>
            <a:normAutofit/>
          </a:bodyPr>
          <a:lstStyle/>
          <a:p>
            <a:endParaRPr lang="zh-CN" altLang="en-US" dirty="0"/>
          </a:p>
        </p:txBody>
      </p:sp>
      <p:sp>
        <p:nvSpPr>
          <p:cNvPr id="6" name="灯片编号占位符 5"/>
          <p:cNvSpPr>
            <a:spLocks noGrp="1"/>
          </p:cNvSpPr>
          <p:nvPr>
            <p:ph type="sldNum" sz="quarter" idx="12"/>
            <p:custDataLst>
              <p:tags r:id="rId10"/>
            </p:custDataLst>
          </p:nvPr>
        </p:nvSpPr>
        <p:spPr>
          <a:xfrm>
            <a:off x="8610600" y="6356350"/>
            <a:ext cx="2743200" cy="365125"/>
          </a:xfrm>
          <a:prstGeom prst="rect">
            <a:avLst/>
          </a:prstGeom>
        </p:spPr>
        <p:txBody>
          <a:bodyPr wrap="square">
            <a:normAutofit/>
          </a:bodyPr>
          <a:lstStyle/>
          <a:p>
            <a:fld id="{BE5F26B5-172A-4DC2-B0B7-181CFC56B87C}" type="slidenum">
              <a:rPr lang="zh-CN" altLang="en-US" smtClean="0"/>
            </a:fld>
            <a:endParaRPr lang="zh-CN" altLang="en-US"/>
          </a:p>
        </p:txBody>
      </p:sp>
      <p:cxnSp>
        <p:nvCxnSpPr>
          <p:cNvPr id="13" name="直接连接符 12"/>
          <p:cNvCxnSpPr/>
          <p:nvPr userDrawn="1">
            <p:custDataLst>
              <p:tags r:id="rId11"/>
            </p:custDataLst>
          </p:nvPr>
        </p:nvCxnSpPr>
        <p:spPr>
          <a:xfrm>
            <a:off x="867708" y="4928879"/>
            <a:ext cx="306750"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custDataLst>
              <p:tags r:id="rId12"/>
            </p:custDataLst>
          </p:nvPr>
        </p:nvCxnSpPr>
        <p:spPr>
          <a:xfrm>
            <a:off x="0" y="5861050"/>
            <a:ext cx="127635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userDrawn="1">
            <p:custDataLst>
              <p:tags r:id="rId13"/>
            </p:custDataLst>
          </p:nvPr>
        </p:nvCxnSpPr>
        <p:spPr>
          <a:xfrm>
            <a:off x="0" y="6270625"/>
            <a:ext cx="187325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标题 6"/>
          <p:cNvSpPr>
            <a:spLocks noGrp="1"/>
          </p:cNvSpPr>
          <p:nvPr>
            <p:ph type="title"/>
            <p:custDataLst>
              <p:tags r:id="rId2"/>
            </p:custDataLst>
          </p:nvPr>
        </p:nvSpPr>
        <p:spPr/>
        <p:txBody>
          <a:bodyPr wrap="square">
            <a:normAutofit/>
          </a:bodyPr>
          <a:p>
            <a:r>
              <a:rPr lang="zh-CN" altLang="en-US" dirty="0"/>
              <a:t>单击此处编辑母版标题样式</a:t>
            </a:r>
            <a:endParaRPr lang="zh-CN" altLang="en-US" dirty="0"/>
          </a:p>
        </p:txBody>
      </p:sp>
      <p:sp>
        <p:nvSpPr>
          <p:cNvPr id="8" name="内容占位符 7"/>
          <p:cNvSpPr>
            <a:spLocks noGrp="1"/>
          </p:cNvSpPr>
          <p:nvPr>
            <p:ph idx="1"/>
            <p:custDataLst>
              <p:tags r:id="rId3"/>
            </p:custDataLst>
          </p:nvPr>
        </p:nvSpPr>
        <p:spPr/>
        <p:txBody>
          <a:bodyPr wrap="square">
            <a:normAutofit/>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日期占位符 8"/>
          <p:cNvSpPr>
            <a:spLocks noGrp="1"/>
          </p:cNvSpPr>
          <p:nvPr>
            <p:ph type="dt" sz="half" idx="10"/>
            <p:custDataLst>
              <p:tags r:id="rId4"/>
            </p:custDataLst>
          </p:nvPr>
        </p:nvSpPr>
        <p:spPr/>
        <p:txBody>
          <a:bodyPr wrap="square">
            <a:normAutofit/>
          </a:bodyPr>
          <a:p>
            <a:fld id="{5592522B-0F24-4480-B9DD-A9474A6880D6}" type="datetimeFigureOut">
              <a:rPr lang="zh-CN" altLang="en-US" smtClean="0"/>
            </a:fld>
            <a:endParaRPr lang="zh-CN" altLang="en-US"/>
          </a:p>
        </p:txBody>
      </p:sp>
      <p:sp>
        <p:nvSpPr>
          <p:cNvPr id="10" name="页脚占位符 9"/>
          <p:cNvSpPr>
            <a:spLocks noGrp="1"/>
          </p:cNvSpPr>
          <p:nvPr>
            <p:ph type="ftr" sz="quarter" idx="11"/>
            <p:custDataLst>
              <p:tags r:id="rId5"/>
            </p:custDataLst>
          </p:nvPr>
        </p:nvSpPr>
        <p:spPr/>
        <p:txBody>
          <a:bodyPr/>
          <a:p>
            <a:endParaRPr lang="zh-CN" altLang="en-US"/>
          </a:p>
        </p:txBody>
      </p:sp>
      <p:sp>
        <p:nvSpPr>
          <p:cNvPr id="11" name="灯片编号占位符 10"/>
          <p:cNvSpPr>
            <a:spLocks noGrp="1"/>
          </p:cNvSpPr>
          <p:nvPr>
            <p:ph type="sldNum" sz="quarter" idx="12"/>
            <p:custDataLst>
              <p:tags r:id="rId6"/>
            </p:custDataLst>
          </p:nvPr>
        </p:nvSpPr>
        <p:spPr/>
        <p:txBody>
          <a:bodyPr wrap="square">
            <a:normAutofit/>
          </a:bodyPr>
          <a:p>
            <a:fld id="{BE5F26B5-172A-4DC2-B0B7-181CFC56B87C}"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pic>
        <p:nvPicPr>
          <p:cNvPr id="10" name="图片 9"/>
          <p:cNvPicPr>
            <a:picLocks noChangeAspect="1"/>
          </p:cNvPicPr>
          <p:nvPr userDrawn="1">
            <p:custDataLst>
              <p:tags r:id="rId2"/>
            </p:custDataLst>
          </p:nvPr>
        </p:nvPicPr>
        <p:blipFill rotWithShape="1">
          <a:blip r:embed="rId3">
            <a:duotone>
              <a:prstClr val="black"/>
              <a:schemeClr val="accent1">
                <a:lumMod val="75000"/>
                <a:tint val="45000"/>
                <a:satMod val="400000"/>
              </a:schemeClr>
            </a:duotone>
            <a:extLst>
              <a:ext uri="{28A0092B-C50C-407E-A947-70E740481C1C}">
                <a14:useLocalDpi xmlns:a14="http://schemas.microsoft.com/office/drawing/2010/main" val="0"/>
              </a:ext>
            </a:extLst>
          </a:blip>
          <a:srcRect/>
          <a:stretch>
            <a:fillRect/>
          </a:stretch>
        </p:blipFill>
        <p:spPr>
          <a:xfrm>
            <a:off x="408790" y="1392930"/>
            <a:ext cx="4389120" cy="4072141"/>
          </a:xfrm>
          <a:prstGeom prst="rect">
            <a:avLst/>
          </a:prstGeom>
        </p:spPr>
      </p:pic>
      <p:sp>
        <p:nvSpPr>
          <p:cNvPr id="2" name="标题 1"/>
          <p:cNvSpPr>
            <a:spLocks noGrp="1"/>
          </p:cNvSpPr>
          <p:nvPr>
            <p:ph type="title" hasCustomPrompt="1"/>
            <p:custDataLst>
              <p:tags r:id="rId4"/>
            </p:custDataLst>
          </p:nvPr>
        </p:nvSpPr>
        <p:spPr>
          <a:xfrm>
            <a:off x="5181600" y="323850"/>
            <a:ext cx="6601460" cy="1068705"/>
          </a:xfrm>
          <a:prstGeom prst="rect">
            <a:avLst/>
          </a:prstGeom>
          <a:noFill/>
        </p:spPr>
        <p:txBody>
          <a:bodyPr wrap="square" lIns="91440" tIns="45720" rIns="91440" bIns="45720" anchor="b">
            <a:normAutofit/>
          </a:bodyPr>
          <a:lstStyle>
            <a:lvl1pPr>
              <a:defRPr lang="zh-CN" altLang="en-US" sz="4000" spc="600" dirty="0">
                <a:solidFill>
                  <a:schemeClr val="tx2">
                    <a:lumMod val="60000"/>
                    <a:lumOff val="40000"/>
                  </a:schemeClr>
                </a:solidFill>
                <a:uFillTx/>
                <a:latin typeface="+mj-ea"/>
                <a:ea typeface="+mj-ea"/>
                <a:cs typeface="汉仪旗黑-85S" panose="00020600040101010101" pitchFamily="18" charset="-122"/>
              </a:defRPr>
            </a:lvl1pPr>
          </a:lstStyle>
          <a:p>
            <a:pPr marL="0" lvl="0">
              <a:lnSpc>
                <a:spcPct val="120000"/>
              </a:lnSpc>
            </a:pPr>
            <a:r>
              <a:rPr lang="zh-CN" altLang="en-US" dirty="0"/>
              <a:t>标题</a:t>
            </a:r>
            <a:endParaRPr lang="zh-CN" altLang="en-US" dirty="0"/>
          </a:p>
        </p:txBody>
      </p:sp>
      <p:sp>
        <p:nvSpPr>
          <p:cNvPr id="7" name="日期占位符 3"/>
          <p:cNvSpPr>
            <a:spLocks noGrp="1"/>
          </p:cNvSpPr>
          <p:nvPr>
            <p:ph type="dt" sz="half" idx="10"/>
            <p:custDataLst>
              <p:tags r:id="rId5"/>
            </p:custDataLst>
          </p:nvPr>
        </p:nvSpPr>
        <p:spPr>
          <a:xfrm>
            <a:off x="695960" y="6356350"/>
            <a:ext cx="2743200" cy="365125"/>
          </a:xfrm>
          <a:prstGeom prst="rect">
            <a:avLst/>
          </a:prstGeom>
        </p:spPr>
        <p:txBody>
          <a:bodyPr wrap="square">
            <a:normAutofit/>
          </a:body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9" name="灯片编号占位符 5"/>
          <p:cNvSpPr>
            <a:spLocks noGrp="1"/>
          </p:cNvSpPr>
          <p:nvPr>
            <p:ph type="sldNum" sz="quarter" idx="12"/>
            <p:custDataLst>
              <p:tags r:id="rId7"/>
            </p:custDataLst>
          </p:nvPr>
        </p:nvSpPr>
        <p:spPr>
          <a:xfrm>
            <a:off x="8753983" y="6356350"/>
            <a:ext cx="2743200" cy="365125"/>
          </a:xfrm>
          <a:prstGeom prst="rect">
            <a:avLst/>
          </a:prstGeom>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4826039" y="3422158"/>
            <a:ext cx="6857365" cy="774513"/>
          </a:xfrm>
          <a:prstGeom prst="rect">
            <a:avLst/>
          </a:prstGeom>
        </p:spPr>
        <p:txBody>
          <a:bodyPr vert="horz" wrap="square" lIns="0" tIns="0" rIns="0" bIns="0" rtlCol="0" anchor="t" anchorCtr="0">
            <a:normAutofit/>
          </a:bodyPr>
          <a:lstStyle>
            <a:lvl1pPr marL="0" indent="0" algn="l">
              <a:buFont typeface="Arial" panose="020B0604020202020204" pitchFamily="34" charset="0"/>
              <a:buNone/>
              <a:defRPr kumimoji="0" lang="zh-CN" altLang="en-US" sz="3160" i="0" u="none" strike="noStrike" cap="none" spc="300" normalizeH="0" baseline="0" noProof="1" dirty="0">
                <a:solidFill>
                  <a:schemeClr val="tx1">
                    <a:lumMod val="85000"/>
                    <a:lumOff val="15000"/>
                  </a:schemeClr>
                </a:solidFill>
                <a:uFillTx/>
                <a:latin typeface="+mj-ea"/>
                <a:ea typeface="+mj-ea"/>
              </a:defRPr>
            </a:lvl1pPr>
          </a:lstStyle>
          <a:p>
            <a:pPr marL="0" marR="0" lvl="0" fontAlgn="auto">
              <a:lnSpc>
                <a:spcPct val="120000"/>
              </a:lnSpc>
              <a:buClrTx/>
              <a:buSzTx/>
              <a:buFontTx/>
            </a:pPr>
            <a:r>
              <a:rPr lang="zh-CN" altLang="en-US" dirty="0"/>
              <a:t>单击此处编辑母版标题样式</a:t>
            </a:r>
            <a:endParaRPr lang="zh-CN" altLang="en-US" dirty="0"/>
          </a:p>
        </p:txBody>
      </p:sp>
      <p:sp>
        <p:nvSpPr>
          <p:cNvPr id="3" name="文本占位符 2"/>
          <p:cNvSpPr>
            <a:spLocks noGrp="1"/>
          </p:cNvSpPr>
          <p:nvPr>
            <p:ph type="body" idx="1" hasCustomPrompt="1"/>
            <p:custDataLst>
              <p:tags r:id="rId3"/>
            </p:custDataLst>
          </p:nvPr>
        </p:nvSpPr>
        <p:spPr>
          <a:xfrm>
            <a:off x="4826039" y="4261441"/>
            <a:ext cx="6857365" cy="1669926"/>
          </a:xfrm>
          <a:prstGeom prst="rect">
            <a:avLst/>
          </a:prstGeom>
        </p:spPr>
        <p:txBody>
          <a:bodyPr vert="horz" wrap="square" lIns="0" tIns="0" rIns="0" bIns="0" rtlCol="0">
            <a:normAutofit/>
          </a:bodyPr>
          <a:lstStyle>
            <a:lvl1pPr marL="0" indent="0" algn="l">
              <a:buFont typeface="Arial" panose="020B0604020202020204" pitchFamily="34" charset="0"/>
              <a:buNone/>
              <a:defRPr kumimoji="0" lang="zh-CN" altLang="en-US" sz="1800" b="0" i="0" u="none" strike="noStrike" cap="none" spc="200" normalizeH="0" baseline="0" noProof="1" dirty="0">
                <a:solidFill>
                  <a:schemeClr val="tx1">
                    <a:lumMod val="75000"/>
                    <a:lumOff val="25000"/>
                  </a:schemeClr>
                </a:solidFill>
                <a:uFillTx/>
                <a:latin typeface="+mj-ea"/>
                <a:ea typeface="+mj-ea"/>
                <a:sym typeface="+mn-ea"/>
              </a:defRPr>
            </a:lvl1pPr>
          </a:lstStyle>
          <a:p>
            <a:pPr marL="228600" marR="0" lvl="0" indent="-228600" fontAlgn="auto">
              <a:spcBef>
                <a:spcPts val="0"/>
              </a:spcBef>
              <a:spcAft>
                <a:spcPts val="0"/>
              </a:spcAft>
              <a:buClrTx/>
              <a:buSzTx/>
            </a:pPr>
            <a:r>
              <a:rPr lang="zh-CN" altLang="en-US" dirty="0"/>
              <a:t>单击此处编辑副标题</a:t>
            </a:r>
            <a:endParaRPr lang="zh-CN" altLang="en-US" dirty="0"/>
          </a:p>
        </p:txBody>
      </p:sp>
      <p:sp>
        <p:nvSpPr>
          <p:cNvPr id="8" name="节编号 3"/>
          <p:cNvSpPr>
            <a:spLocks noGrp="1"/>
          </p:cNvSpPr>
          <p:nvPr>
            <p:ph type="body" sz="quarter" idx="13" hasCustomPrompt="1"/>
            <p:custDataLst>
              <p:tags r:id="rId4"/>
            </p:custDataLst>
          </p:nvPr>
        </p:nvSpPr>
        <p:spPr>
          <a:xfrm>
            <a:off x="4826039" y="926631"/>
            <a:ext cx="6857365" cy="2378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b" anchorCtr="0">
            <a:normAutofit/>
          </a:bodyPr>
          <a:lstStyle>
            <a:lvl1pPr marL="0" indent="0" algn="l">
              <a:buFont typeface="Arial" panose="020B0604020202020204" pitchFamily="34" charset="0"/>
              <a:buNone/>
              <a:defRPr lang="zh-CN" altLang="en-US" sz="8800" b="1" spc="200" dirty="0">
                <a:solidFill>
                  <a:schemeClr val="tx1">
                    <a:lumMod val="85000"/>
                    <a:lumOff val="15000"/>
                  </a:schemeClr>
                </a:solidFill>
                <a:uFillTx/>
                <a:latin typeface="+mj-ea"/>
                <a:ea typeface="+mj-ea"/>
                <a:cs typeface="+mn-ea"/>
              </a:defRPr>
            </a:lvl1pPr>
          </a:lstStyle>
          <a:p>
            <a:pPr marL="0" lvl="0">
              <a:lnSpc>
                <a:spcPct val="100000"/>
              </a:lnSpc>
            </a:pPr>
            <a:r>
              <a:rPr lang="zh-CN" altLang="en-US" dirty="0"/>
              <a:t>节编号</a:t>
            </a:r>
            <a:endParaRPr lang="zh-CN" altLang="en-US" dirty="0"/>
          </a:p>
        </p:txBody>
      </p:sp>
      <p:sp>
        <p:nvSpPr>
          <p:cNvPr id="4" name="日期占位符 4"/>
          <p:cNvSpPr>
            <a:spLocks noGrp="1"/>
          </p:cNvSpPr>
          <p:nvPr>
            <p:ph type="dt" sz="half" idx="10"/>
            <p:custDataLst>
              <p:tags r:id="rId5"/>
            </p:custDataLst>
          </p:nvPr>
        </p:nvSpPr>
        <p:spPr>
          <a:xfrm>
            <a:off x="695960" y="6356350"/>
            <a:ext cx="2743200" cy="365125"/>
          </a:xfrm>
          <a:prstGeom prst="rect">
            <a:avLst/>
          </a:prstGeom>
        </p:spPr>
        <p:txBody>
          <a:bodyPr wrap="square">
            <a:normAutofit/>
          </a:bodyPr>
          <a:lstStyle/>
          <a:p>
            <a:fld id="{5592522B-0F24-4480-B9DD-A9474A6880D6}" type="datetimeFigureOut">
              <a:rPr lang="zh-CN" altLang="en-US" smtClean="0"/>
            </a:fld>
            <a:endParaRPr lang="zh-CN" altLang="en-US"/>
          </a:p>
        </p:txBody>
      </p:sp>
      <p:sp>
        <p:nvSpPr>
          <p:cNvPr id="5"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6" name="灯片编号占位符 6"/>
          <p:cNvSpPr>
            <a:spLocks noGrp="1"/>
          </p:cNvSpPr>
          <p:nvPr>
            <p:ph type="sldNum" sz="quarter" idx="12"/>
            <p:custDataLst>
              <p:tags r:id="rId7"/>
            </p:custDataLst>
          </p:nvPr>
        </p:nvSpPr>
        <p:spPr>
          <a:xfrm>
            <a:off x="8753983" y="6356350"/>
            <a:ext cx="2743200" cy="365125"/>
          </a:xfrm>
          <a:prstGeom prst="rect">
            <a:avLst/>
          </a:prstGeom>
        </p:spPr>
        <p:txBody>
          <a:bodyPr wrap="square">
            <a:normAutofit/>
          </a:bodyPr>
          <a:lstStyle/>
          <a:p>
            <a:fld id="{BE5F26B5-172A-4DC2-B0B7-181CFC56B87C}" type="slidenum">
              <a:rPr lang="zh-CN" altLang="en-US" smtClean="0"/>
            </a:fld>
            <a:endParaRPr lang="zh-CN" altLang="en-US"/>
          </a:p>
        </p:txBody>
      </p:sp>
      <p:pic>
        <p:nvPicPr>
          <p:cNvPr id="9" name="图片 8"/>
          <p:cNvPicPr>
            <a:picLocks noChangeAspect="1"/>
          </p:cNvPicPr>
          <p:nvPr userDrawn="1">
            <p:custDataLst>
              <p:tags r:id="rId8"/>
            </p:custDataLst>
          </p:nvPr>
        </p:nvPicPr>
        <p:blipFill rotWithShape="1">
          <a:blip r:embed="rId9">
            <a:duotone>
              <a:prstClr val="black"/>
              <a:schemeClr val="accent1">
                <a:lumMod val="75000"/>
                <a:tint val="45000"/>
                <a:satMod val="400000"/>
              </a:schemeClr>
            </a:duotone>
          </a:blip>
          <a:srcRect/>
          <a:stretch>
            <a:fillRect/>
          </a:stretch>
        </p:blipFill>
        <p:spPr>
          <a:xfrm>
            <a:off x="215153" y="1928146"/>
            <a:ext cx="3235350" cy="3001696"/>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标题 7"/>
          <p:cNvSpPr>
            <a:spLocks noGrp="1"/>
          </p:cNvSpPr>
          <p:nvPr>
            <p:ph type="title"/>
            <p:custDataLst>
              <p:tags r:id="rId2"/>
            </p:custDataLst>
          </p:nvPr>
        </p:nvSpPr>
        <p:spPr/>
        <p:txBody>
          <a:bodyPr vert="horz" wrap="square" lIns="0" tIns="0" rIns="0" bIns="0" rtlCol="0" anchor="b">
            <a:normAutofit/>
          </a:bodyPr>
          <a:lstStyle>
            <a:lvl1pPr>
              <a:defRPr lang="zh-CN" altLang="en-US" dirty="0"/>
            </a:lvl1pPr>
          </a:lstStyle>
          <a:p>
            <a:pPr lvl="0"/>
            <a:r>
              <a:rPr lang="zh-CN" altLang="en-US" dirty="0"/>
              <a:t>单击此处编辑母版标题样式</a:t>
            </a:r>
            <a:endParaRPr lang="zh-CN" altLang="en-US" dirty="0"/>
          </a:p>
        </p:txBody>
      </p:sp>
      <p:sp>
        <p:nvSpPr>
          <p:cNvPr id="9" name="内容占位符 8"/>
          <p:cNvSpPr>
            <a:spLocks noGrp="1"/>
          </p:cNvSpPr>
          <p:nvPr>
            <p:ph sz="half" idx="1"/>
            <p:custDataLst>
              <p:tags r:id="rId3"/>
            </p:custDataLst>
          </p:nvPr>
        </p:nvSpPr>
        <p:spPr>
          <a:xfrm>
            <a:off x="695960" y="1301750"/>
            <a:ext cx="5323840" cy="4875850"/>
          </a:xfrm>
        </p:spPr>
        <p:txBody>
          <a:bodyPr wrap="square">
            <a:normAutofit/>
          </a:body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0" name="内容占位符 9"/>
          <p:cNvSpPr>
            <a:spLocks noGrp="1"/>
          </p:cNvSpPr>
          <p:nvPr>
            <p:ph sz="half" idx="2"/>
            <p:custDataLst>
              <p:tags r:id="rId4"/>
            </p:custDataLst>
          </p:nvPr>
        </p:nvSpPr>
        <p:spPr>
          <a:xfrm>
            <a:off x="6172200" y="1301750"/>
            <a:ext cx="5323840" cy="4875850"/>
          </a:xfrm>
        </p:spPr>
        <p:txBody>
          <a:bodyPr wrap="square">
            <a:normAutofit/>
          </a:body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1" name="日期占位符 10"/>
          <p:cNvSpPr>
            <a:spLocks noGrp="1"/>
          </p:cNvSpPr>
          <p:nvPr>
            <p:ph type="dt" sz="half" idx="10"/>
            <p:custDataLst>
              <p:tags r:id="rId5"/>
            </p:custDataLst>
          </p:nvPr>
        </p:nvSpPr>
        <p:spPr/>
        <p:txBody>
          <a:bodyPr wrap="square">
            <a:normAutofit/>
          </a:bodyPr>
          <a:lstStyle/>
          <a:p>
            <a:fld id="{5592522B-0F24-4480-B9DD-A9474A6880D6}" type="datetimeFigureOut">
              <a:rPr lang="zh-CN" altLang="en-US" smtClean="0"/>
            </a:fld>
            <a:endParaRPr lang="zh-CN" altLang="en-US"/>
          </a:p>
        </p:txBody>
      </p:sp>
      <p:sp>
        <p:nvSpPr>
          <p:cNvPr id="12" name="页脚占位符 11"/>
          <p:cNvSpPr>
            <a:spLocks noGrp="1"/>
          </p:cNvSpPr>
          <p:nvPr>
            <p:ph type="ftr" sz="quarter" idx="11"/>
            <p:custDataLst>
              <p:tags r:id="rId6"/>
            </p:custDataLst>
          </p:nvPr>
        </p:nvSpPr>
        <p:spPr/>
        <p:txBody>
          <a:bodyPr/>
          <a:lstStyle/>
          <a:p>
            <a:endParaRPr lang="zh-CN" altLang="en-US"/>
          </a:p>
        </p:txBody>
      </p:sp>
      <p:sp>
        <p:nvSpPr>
          <p:cNvPr id="13" name="灯片编号占位符 12"/>
          <p:cNvSpPr>
            <a:spLocks noGrp="1"/>
          </p:cNvSpPr>
          <p:nvPr>
            <p:ph type="sldNum" sz="quarter" idx="12"/>
            <p:custDataLst>
              <p:tags r:id="rId7"/>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标题 9"/>
          <p:cNvSpPr>
            <a:spLocks noGrp="1"/>
          </p:cNvSpPr>
          <p:nvPr>
            <p:ph type="title"/>
            <p:custDataLst>
              <p:tags r:id="rId2"/>
            </p:custDataLst>
          </p:nvPr>
        </p:nvSpPr>
        <p:spPr>
          <a:xfrm>
            <a:off x="839788" y="360000"/>
            <a:ext cx="10515600" cy="864000"/>
          </a:xfrm>
        </p:spPr>
        <p:txBody>
          <a:bodyPr vert="horz" wrap="square" lIns="0" tIns="0" rIns="0" bIns="0" rtlCol="0" anchor="b">
            <a:normAutofit/>
          </a:bodyPr>
          <a:lstStyle>
            <a:lvl1pPr>
              <a:defRPr lang="zh-CN" altLang="en-US" dirty="0"/>
            </a:lvl1pPr>
          </a:lstStyle>
          <a:p>
            <a:pPr lvl="0"/>
            <a:r>
              <a:rPr lang="zh-CN" altLang="en-US" dirty="0"/>
              <a:t>单击此处编辑母版标题样式</a:t>
            </a:r>
            <a:endParaRPr lang="zh-CN" altLang="en-US" dirty="0"/>
          </a:p>
        </p:txBody>
      </p:sp>
      <p:sp>
        <p:nvSpPr>
          <p:cNvPr id="11" name="文本占位符 10"/>
          <p:cNvSpPr>
            <a:spLocks noGrp="1"/>
          </p:cNvSpPr>
          <p:nvPr>
            <p:ph type="body" idx="1" hasCustomPrompt="1"/>
            <p:custDataLst>
              <p:tags r:id="rId3"/>
            </p:custDataLst>
          </p:nvPr>
        </p:nvSpPr>
        <p:spPr>
          <a:xfrm>
            <a:off x="695960" y="1301750"/>
            <a:ext cx="5323840" cy="411303"/>
          </a:xfrm>
        </p:spPr>
        <p:txBody>
          <a:bodyPr wrap="square"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单击此处编辑母版标题样式</a:t>
            </a:r>
            <a:endParaRPr lang="zh-CN" altLang="en-US" dirty="0"/>
          </a:p>
        </p:txBody>
      </p:sp>
      <p:sp>
        <p:nvSpPr>
          <p:cNvPr id="12" name="内容占位符 11"/>
          <p:cNvSpPr>
            <a:spLocks noGrp="1"/>
          </p:cNvSpPr>
          <p:nvPr>
            <p:ph sz="half" idx="2"/>
            <p:custDataLst>
              <p:tags r:id="rId4"/>
            </p:custDataLst>
          </p:nvPr>
        </p:nvSpPr>
        <p:spPr>
          <a:xfrm>
            <a:off x="695960" y="1875099"/>
            <a:ext cx="5323840" cy="4300276"/>
          </a:xfrm>
        </p:spPr>
        <p:txBody>
          <a:bodyPr wrap="square">
            <a:normAutofit/>
          </a:bodyPr>
          <a:lstStyle>
            <a:lvl1pPr>
              <a:defRPr sz="2200"/>
            </a:lvl1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3" name="文本占位符 12"/>
          <p:cNvSpPr>
            <a:spLocks noGrp="1"/>
          </p:cNvSpPr>
          <p:nvPr>
            <p:ph type="body" sz="quarter" idx="3" hasCustomPrompt="1"/>
            <p:custDataLst>
              <p:tags r:id="rId5"/>
            </p:custDataLst>
          </p:nvPr>
        </p:nvSpPr>
        <p:spPr>
          <a:xfrm>
            <a:off x="6172200" y="1301750"/>
            <a:ext cx="5323840" cy="411303"/>
          </a:xfrm>
        </p:spPr>
        <p:txBody>
          <a:bodyPr wrap="square"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单击此处编辑母版标题样式</a:t>
            </a:r>
            <a:endParaRPr lang="zh-CN" altLang="en-US" dirty="0"/>
          </a:p>
        </p:txBody>
      </p:sp>
      <p:sp>
        <p:nvSpPr>
          <p:cNvPr id="14" name="内容占位符 13"/>
          <p:cNvSpPr>
            <a:spLocks noGrp="1"/>
          </p:cNvSpPr>
          <p:nvPr>
            <p:ph sz="quarter" idx="4"/>
            <p:custDataLst>
              <p:tags r:id="rId6"/>
            </p:custDataLst>
          </p:nvPr>
        </p:nvSpPr>
        <p:spPr>
          <a:xfrm>
            <a:off x="6172200" y="1875099"/>
            <a:ext cx="5323840" cy="4300276"/>
          </a:xfrm>
        </p:spPr>
        <p:txBody>
          <a:bodyPr wrap="square">
            <a:normAutofit/>
          </a:bodyPr>
          <a:lstStyle>
            <a:lvl1pPr>
              <a:defRPr sz="2200"/>
            </a:lvl1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5" name="日期占位符 14"/>
          <p:cNvSpPr>
            <a:spLocks noGrp="1"/>
          </p:cNvSpPr>
          <p:nvPr>
            <p:ph type="dt" sz="half" idx="10"/>
            <p:custDataLst>
              <p:tags r:id="rId7"/>
            </p:custDataLst>
          </p:nvPr>
        </p:nvSpPr>
        <p:spPr/>
        <p:txBody>
          <a:bodyPr wrap="square">
            <a:normAutofit/>
          </a:bodyPr>
          <a:lstStyle/>
          <a:p>
            <a:fld id="{5592522B-0F24-4480-B9DD-A9474A6880D6}" type="datetimeFigureOut">
              <a:rPr lang="zh-CN" altLang="en-US" smtClean="0"/>
            </a:fld>
            <a:endParaRPr lang="zh-CN" altLang="en-US"/>
          </a:p>
        </p:txBody>
      </p:sp>
      <p:sp>
        <p:nvSpPr>
          <p:cNvPr id="16" name="页脚占位符 15"/>
          <p:cNvSpPr>
            <a:spLocks noGrp="1"/>
          </p:cNvSpPr>
          <p:nvPr>
            <p:ph type="ftr" sz="quarter" idx="11"/>
            <p:custDataLst>
              <p:tags r:id="rId8"/>
            </p:custDataLst>
          </p:nvPr>
        </p:nvSpPr>
        <p:spPr/>
        <p:txBody>
          <a:bodyPr/>
          <a:lstStyle/>
          <a:p>
            <a:endParaRPr lang="zh-CN" altLang="en-US"/>
          </a:p>
        </p:txBody>
      </p:sp>
      <p:sp>
        <p:nvSpPr>
          <p:cNvPr id="17" name="灯片编号占位符 16"/>
          <p:cNvSpPr>
            <a:spLocks noGrp="1"/>
          </p:cNvSpPr>
          <p:nvPr>
            <p:ph type="sldNum" sz="quarter" idx="12"/>
            <p:custDataLst>
              <p:tags r:id="rId9"/>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标题 5"/>
          <p:cNvSpPr>
            <a:spLocks noGrp="1"/>
          </p:cNvSpPr>
          <p:nvPr>
            <p:ph type="title"/>
            <p:custDataLst>
              <p:tags r:id="rId2"/>
            </p:custDataLst>
          </p:nvPr>
        </p:nvSpPr>
        <p:spPr/>
        <p:txBody>
          <a:bodyPr wrap="square">
            <a:normAutofit/>
          </a:bodyPr>
          <a:p>
            <a:r>
              <a:rPr lang="zh-CN" altLang="en-US" dirty="0"/>
              <a:t>单击此处编辑母版标题样式</a:t>
            </a:r>
            <a:endParaRPr lang="zh-CN" altLang="en-US" dirty="0"/>
          </a:p>
        </p:txBody>
      </p:sp>
      <p:sp>
        <p:nvSpPr>
          <p:cNvPr id="7" name="日期占位符 6"/>
          <p:cNvSpPr>
            <a:spLocks noGrp="1"/>
          </p:cNvSpPr>
          <p:nvPr>
            <p:ph type="dt" sz="half" idx="10"/>
            <p:custDataLst>
              <p:tags r:id="rId3"/>
            </p:custDataLst>
          </p:nvPr>
        </p:nvSpPr>
        <p:spPr/>
        <p:txBody>
          <a:bodyPr wrap="square">
            <a:normAutofit/>
          </a:bodyPr>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4"/>
            </p:custDataLst>
          </p:nvPr>
        </p:nvSpPr>
        <p:spPr/>
        <p:txBody>
          <a:bodyPr/>
          <a:p>
            <a:endParaRPr lang="zh-CN" altLang="en-US"/>
          </a:p>
        </p:txBody>
      </p:sp>
      <p:sp>
        <p:nvSpPr>
          <p:cNvPr id="9" name="灯片编号占位符 8"/>
          <p:cNvSpPr>
            <a:spLocks noGrp="1"/>
          </p:cNvSpPr>
          <p:nvPr>
            <p:ph type="sldNum" sz="quarter" idx="12"/>
            <p:custDataLst>
              <p:tags r:id="rId5"/>
            </p:custDataLst>
          </p:nvPr>
        </p:nvSpPr>
        <p:spPr/>
        <p:txBody>
          <a:bodyPr wrap="square">
            <a:normAutofit/>
          </a:bodyPr>
          <a:p>
            <a:fld id="{BE5F26B5-172A-4DC2-B0B7-181CFC56B87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标题 6"/>
          <p:cNvSpPr>
            <a:spLocks noGrp="1"/>
          </p:cNvSpPr>
          <p:nvPr>
            <p:ph type="title"/>
            <p:custDataLst>
              <p:tags r:id="rId2"/>
            </p:custDataLst>
          </p:nvPr>
        </p:nvSpPr>
        <p:spPr/>
        <p:txBody>
          <a:bodyPr wrap="square">
            <a:normAutofit/>
          </a:bodyPr>
          <a:p>
            <a:r>
              <a:rPr lang="zh-CN" altLang="en-US" dirty="0"/>
              <a:t>单击此处编辑母版标题样式</a:t>
            </a:r>
            <a:endParaRPr lang="zh-CN" altLang="en-US" dirty="0"/>
          </a:p>
        </p:txBody>
      </p:sp>
      <p:sp>
        <p:nvSpPr>
          <p:cNvPr id="8" name="内容占位符 7"/>
          <p:cNvSpPr>
            <a:spLocks noGrp="1"/>
          </p:cNvSpPr>
          <p:nvPr>
            <p:ph idx="1"/>
            <p:custDataLst>
              <p:tags r:id="rId3"/>
            </p:custDataLst>
          </p:nvPr>
        </p:nvSpPr>
        <p:spPr/>
        <p:txBody>
          <a:bodyPr wrap="square">
            <a:normAutofit/>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日期占位符 8"/>
          <p:cNvSpPr>
            <a:spLocks noGrp="1"/>
          </p:cNvSpPr>
          <p:nvPr>
            <p:ph type="dt" sz="half" idx="10"/>
            <p:custDataLst>
              <p:tags r:id="rId4"/>
            </p:custDataLst>
          </p:nvPr>
        </p:nvSpPr>
        <p:spPr/>
        <p:txBody>
          <a:bodyPr wrap="square">
            <a:normAutofit/>
          </a:bodyPr>
          <a:p>
            <a:fld id="{5592522B-0F24-4480-B9DD-A9474A6880D6}" type="datetimeFigureOut">
              <a:rPr lang="zh-CN" altLang="en-US" smtClean="0"/>
            </a:fld>
            <a:endParaRPr lang="zh-CN" altLang="en-US"/>
          </a:p>
        </p:txBody>
      </p:sp>
      <p:sp>
        <p:nvSpPr>
          <p:cNvPr id="10" name="页脚占位符 9"/>
          <p:cNvSpPr>
            <a:spLocks noGrp="1"/>
          </p:cNvSpPr>
          <p:nvPr>
            <p:ph type="ftr" sz="quarter" idx="11"/>
            <p:custDataLst>
              <p:tags r:id="rId5"/>
            </p:custDataLst>
          </p:nvPr>
        </p:nvSpPr>
        <p:spPr/>
        <p:txBody>
          <a:bodyPr/>
          <a:p>
            <a:endParaRPr lang="zh-CN" altLang="en-US"/>
          </a:p>
        </p:txBody>
      </p:sp>
      <p:sp>
        <p:nvSpPr>
          <p:cNvPr id="11" name="灯片编号占位符 10"/>
          <p:cNvSpPr>
            <a:spLocks noGrp="1"/>
          </p:cNvSpPr>
          <p:nvPr>
            <p:ph type="sldNum" sz="quarter" idx="12"/>
            <p:custDataLst>
              <p:tags r:id="rId6"/>
            </p:custDataLst>
          </p:nvPr>
        </p:nvSpPr>
        <p:spPr/>
        <p:txBody>
          <a:bodyPr wrap="square">
            <a:normAutofit/>
          </a:bodyPr>
          <a:p>
            <a:fld id="{BE5F26B5-172A-4DC2-B0B7-181CFC56B87C}"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695960" y="6356350"/>
            <a:ext cx="2743200" cy="365125"/>
          </a:xfrm>
          <a:prstGeom prst="rect">
            <a:avLst/>
          </a:prstGeom>
        </p:spPr>
        <p:txBody>
          <a:bodyPr wrap="square">
            <a:normAutofit/>
          </a:bodyPr>
          <a:lstStyle/>
          <a:p>
            <a:fld id="{5592522B-0F24-4480-B9DD-A9474A6880D6}" type="datetimeFigureOut">
              <a:rPr lang="zh-CN" altLang="en-US" smtClean="0"/>
            </a:fld>
            <a:endParaRPr lang="zh-CN" altLang="en-US" dirty="0"/>
          </a:p>
        </p:txBody>
      </p:sp>
      <p:sp>
        <p:nvSpPr>
          <p:cNvPr id="3" name="页脚占位符 2"/>
          <p:cNvSpPr>
            <a:spLocks noGrp="1"/>
          </p:cNvSpPr>
          <p:nvPr>
            <p:ph type="ftr" sz="quarter" idx="11"/>
            <p:custDataLst>
              <p:tags r:id="rId3"/>
            </p:custDataLst>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custDataLst>
              <p:tags r:id="rId4"/>
            </p:custDataLst>
          </p:nvPr>
        </p:nvSpPr>
        <p:spPr>
          <a:xfrm>
            <a:off x="8753983" y="6356350"/>
            <a:ext cx="2743200" cy="365125"/>
          </a:xfrm>
          <a:prstGeom prst="rect">
            <a:avLst/>
          </a:prstGeom>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showMasterSp="0" userDrawn="1">
  <p:cSld name="仅内容">
    <p:spTree>
      <p:nvGrpSpPr>
        <p:cNvPr id="1" name=""/>
        <p:cNvGrpSpPr/>
        <p:nvPr/>
      </p:nvGrpSpPr>
      <p:grpSpPr>
        <a:xfrm>
          <a:off x="0" y="0"/>
          <a:ext cx="0" cy="0"/>
          <a:chOff x="0" y="0"/>
          <a:chExt cx="0" cy="0"/>
        </a:xfrm>
      </p:grpSpPr>
      <p:sp>
        <p:nvSpPr>
          <p:cNvPr id="2" name="内容占位符 1"/>
          <p:cNvSpPr>
            <a:spLocks noGrp="1"/>
          </p:cNvSpPr>
          <p:nvPr>
            <p:ph idx="1"/>
            <p:custDataLst>
              <p:tags r:id="rId2"/>
            </p:custDataLst>
          </p:nvPr>
        </p:nvSpPr>
        <p:spPr>
          <a:xfrm>
            <a:off x="695960" y="360045"/>
            <a:ext cx="10801985" cy="5817870"/>
          </a:xfrm>
        </p:spPr>
        <p:txBody>
          <a:bodyPr wrap="square">
            <a:normAutofit/>
          </a:bodyPr>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7" name="日期占位符 2"/>
          <p:cNvSpPr>
            <a:spLocks noGrp="1"/>
          </p:cNvSpPr>
          <p:nvPr>
            <p:ph type="dt" sz="half" idx="10"/>
            <p:custDataLst>
              <p:tags r:id="rId3"/>
            </p:custDataLst>
          </p:nvPr>
        </p:nvSpPr>
        <p:spPr/>
        <p:txBody>
          <a:bodyPr wrap="square">
            <a:normAutofit/>
          </a:bodyPr>
          <a:p>
            <a:fld id="{5592522B-0F24-4480-B9DD-A9474A6880D6}" type="datetimeFigureOut">
              <a:rPr lang="zh-CN" altLang="en-US" smtClean="0"/>
            </a:fld>
            <a:endParaRPr lang="zh-CN" altLang="en-US"/>
          </a:p>
        </p:txBody>
      </p:sp>
      <p:sp>
        <p:nvSpPr>
          <p:cNvPr id="8" name="页脚占位符 3"/>
          <p:cNvSpPr>
            <a:spLocks noGrp="1"/>
          </p:cNvSpPr>
          <p:nvPr>
            <p:ph type="ftr" sz="quarter" idx="11"/>
            <p:custDataLst>
              <p:tags r:id="rId4"/>
            </p:custDataLst>
          </p:nvPr>
        </p:nvSpPr>
        <p:spPr/>
        <p:txBody>
          <a:bodyPr/>
          <a:p>
            <a:endParaRPr lang="zh-CN" altLang="en-US"/>
          </a:p>
        </p:txBody>
      </p:sp>
      <p:sp>
        <p:nvSpPr>
          <p:cNvPr id="9" name="灯片编号占位符 4"/>
          <p:cNvSpPr>
            <a:spLocks noGrp="1"/>
          </p:cNvSpPr>
          <p:nvPr>
            <p:ph type="sldNum" sz="quarter" idx="12"/>
            <p:custDataLst>
              <p:tags r:id="rId5"/>
            </p:custDataLst>
          </p:nvPr>
        </p:nvSpPr>
        <p:spPr/>
        <p:txBody>
          <a:bodyPr wrap="square">
            <a:normAutofit/>
          </a:bodyPr>
          <a:p>
            <a:fld id="{BE5F26B5-172A-4DC2-B0B7-181CFC56B87C}"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4" name="标题 3"/>
          <p:cNvSpPr>
            <a:spLocks noGrp="1"/>
          </p:cNvSpPr>
          <p:nvPr>
            <p:ph type="title"/>
            <p:custDataLst>
              <p:tags r:id="rId2"/>
            </p:custDataLst>
          </p:nvPr>
        </p:nvSpPr>
        <p:spPr>
          <a:xfrm>
            <a:off x="839788" y="360000"/>
            <a:ext cx="10515600" cy="864000"/>
          </a:xfrm>
        </p:spPr>
        <p:txBody>
          <a:bodyPr wrap="square">
            <a:normAutofit/>
          </a:bodyPr>
          <a:lstStyle/>
          <a:p>
            <a:r>
              <a:rPr lang="zh-CN" altLang="en-US" dirty="0"/>
              <a:t>单击此处编辑母版标题样式</a:t>
            </a:r>
            <a:endParaRPr lang="zh-CN" altLang="en-US" dirty="0"/>
          </a:p>
        </p:txBody>
      </p:sp>
      <p:sp>
        <p:nvSpPr>
          <p:cNvPr id="5" name="文本占位符 4"/>
          <p:cNvSpPr>
            <a:spLocks noGrp="1"/>
          </p:cNvSpPr>
          <p:nvPr>
            <p:ph type="body" idx="1" hasCustomPrompt="1"/>
            <p:custDataLst>
              <p:tags r:id="rId3"/>
            </p:custDataLst>
          </p:nvPr>
        </p:nvSpPr>
        <p:spPr>
          <a:xfrm>
            <a:off x="695960" y="1301750"/>
            <a:ext cx="10799088" cy="405553"/>
          </a:xfrm>
        </p:spPr>
        <p:txBody>
          <a:bodyPr wrap="square" anchor="t">
            <a:norm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dirty="0"/>
              <a:t>单击此处编辑副标题</a:t>
            </a:r>
            <a:endParaRPr lang="zh-CN" altLang="en-US" dirty="0"/>
          </a:p>
        </p:txBody>
      </p:sp>
      <p:sp>
        <p:nvSpPr>
          <p:cNvPr id="6" name="日期占位符 3"/>
          <p:cNvSpPr>
            <a:spLocks noGrp="1"/>
          </p:cNvSpPr>
          <p:nvPr>
            <p:ph type="dt" sz="half" idx="10"/>
            <p:custDataLst>
              <p:tags r:id="rId4"/>
            </p:custDataLst>
          </p:nvPr>
        </p:nvSpPr>
        <p:spPr/>
        <p:txBody>
          <a:bodyPr wrap="square">
            <a:normAutofit/>
          </a:bodyPr>
          <a:lstStyle/>
          <a:p>
            <a:fld id="{5592522B-0F24-4480-B9DD-A9474A6880D6}" type="datetimeFigureOut">
              <a:rPr lang="zh-CN" altLang="en-US" smtClean="0"/>
            </a:fld>
            <a:endParaRPr lang="zh-CN" altLang="en-US"/>
          </a:p>
        </p:txBody>
      </p:sp>
      <p:sp>
        <p:nvSpPr>
          <p:cNvPr id="10" name="页脚占位符 4"/>
          <p:cNvSpPr>
            <a:spLocks noGrp="1"/>
          </p:cNvSpPr>
          <p:nvPr>
            <p:ph type="ftr" sz="quarter" idx="11"/>
            <p:custDataLst>
              <p:tags r:id="rId5"/>
            </p:custDataLst>
          </p:nvPr>
        </p:nvSpPr>
        <p:spPr/>
        <p:txBody>
          <a:bodyPr/>
          <a:lstStyle/>
          <a:p>
            <a:endParaRPr lang="zh-CN" altLang="en-US"/>
          </a:p>
        </p:txBody>
      </p:sp>
      <p:sp>
        <p:nvSpPr>
          <p:cNvPr id="11" name="灯片编号占位符 5"/>
          <p:cNvSpPr>
            <a:spLocks noGrp="1"/>
          </p:cNvSpPr>
          <p:nvPr>
            <p:ph type="sldNum" sz="quarter" idx="12"/>
            <p:custDataLst>
              <p:tags r:id="rId6"/>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16" name="矩形 6"/>
          <p:cNvSpPr/>
          <p:nvPr userDrawn="1">
            <p:custDataLst>
              <p:tags r:id="rId2"/>
            </p:custDataLst>
          </p:nvPr>
        </p:nvSpPr>
        <p:spPr>
          <a:xfrm>
            <a:off x="9423400" y="2019301"/>
            <a:ext cx="2767400" cy="4838699"/>
          </a:xfrm>
          <a:custGeom>
            <a:avLst/>
            <a:gdLst>
              <a:gd name="connsiteX0" fmla="*/ 0 w 3148400"/>
              <a:gd name="connsiteY0" fmla="*/ 0 h 4051299"/>
              <a:gd name="connsiteX1" fmla="*/ 3148400 w 3148400"/>
              <a:gd name="connsiteY1" fmla="*/ 0 h 4051299"/>
              <a:gd name="connsiteX2" fmla="*/ 3148400 w 3148400"/>
              <a:gd name="connsiteY2" fmla="*/ 4051299 h 4051299"/>
              <a:gd name="connsiteX3" fmla="*/ 0 w 3148400"/>
              <a:gd name="connsiteY3" fmla="*/ 4051299 h 4051299"/>
              <a:gd name="connsiteX4" fmla="*/ 0 w 3148400"/>
              <a:gd name="connsiteY4" fmla="*/ 0 h 4051299"/>
              <a:gd name="connsiteX0-1" fmla="*/ 1905000 w 3148400"/>
              <a:gd name="connsiteY0-2" fmla="*/ 0 h 4825999"/>
              <a:gd name="connsiteX1-3" fmla="*/ 3148400 w 3148400"/>
              <a:gd name="connsiteY1-4" fmla="*/ 774700 h 4825999"/>
              <a:gd name="connsiteX2-5" fmla="*/ 3148400 w 3148400"/>
              <a:gd name="connsiteY2-6" fmla="*/ 4825999 h 4825999"/>
              <a:gd name="connsiteX3-7" fmla="*/ 0 w 3148400"/>
              <a:gd name="connsiteY3-8" fmla="*/ 4825999 h 4825999"/>
              <a:gd name="connsiteX4-9" fmla="*/ 1905000 w 3148400"/>
              <a:gd name="connsiteY4-10" fmla="*/ 0 h 4825999"/>
              <a:gd name="connsiteX0-11" fmla="*/ 1524000 w 2767400"/>
              <a:gd name="connsiteY0-12" fmla="*/ 0 h 4825999"/>
              <a:gd name="connsiteX1-13" fmla="*/ 2767400 w 2767400"/>
              <a:gd name="connsiteY1-14" fmla="*/ 774700 h 4825999"/>
              <a:gd name="connsiteX2-15" fmla="*/ 2767400 w 2767400"/>
              <a:gd name="connsiteY2-16" fmla="*/ 4825999 h 4825999"/>
              <a:gd name="connsiteX3-17" fmla="*/ 0 w 2767400"/>
              <a:gd name="connsiteY3-18" fmla="*/ 4825999 h 4825999"/>
              <a:gd name="connsiteX4-19" fmla="*/ 1524000 w 2767400"/>
              <a:gd name="connsiteY4-20" fmla="*/ 0 h 4825999"/>
              <a:gd name="connsiteX0-21" fmla="*/ 1397000 w 2767400"/>
              <a:gd name="connsiteY0-22" fmla="*/ 0 h 4838699"/>
              <a:gd name="connsiteX1-23" fmla="*/ 2767400 w 2767400"/>
              <a:gd name="connsiteY1-24" fmla="*/ 787400 h 4838699"/>
              <a:gd name="connsiteX2-25" fmla="*/ 2767400 w 2767400"/>
              <a:gd name="connsiteY2-26" fmla="*/ 4838699 h 4838699"/>
              <a:gd name="connsiteX3-27" fmla="*/ 0 w 2767400"/>
              <a:gd name="connsiteY3-28" fmla="*/ 4838699 h 4838699"/>
              <a:gd name="connsiteX4-29" fmla="*/ 1397000 w 2767400"/>
              <a:gd name="connsiteY4-30" fmla="*/ 0 h 483869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767400" h="4838699">
                <a:moveTo>
                  <a:pt x="1397000" y="0"/>
                </a:moveTo>
                <a:lnTo>
                  <a:pt x="2767400" y="787400"/>
                </a:lnTo>
                <a:lnTo>
                  <a:pt x="2767400" y="4838699"/>
                </a:lnTo>
                <a:lnTo>
                  <a:pt x="0" y="4838699"/>
                </a:lnTo>
                <a:lnTo>
                  <a:pt x="139700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任意多边形: 形状 16"/>
          <p:cNvSpPr/>
          <p:nvPr userDrawn="1">
            <p:custDataLst>
              <p:tags r:id="rId3"/>
            </p:custDataLst>
          </p:nvPr>
        </p:nvSpPr>
        <p:spPr>
          <a:xfrm>
            <a:off x="3698981" y="1"/>
            <a:ext cx="8491819" cy="4559752"/>
          </a:xfrm>
          <a:custGeom>
            <a:avLst/>
            <a:gdLst>
              <a:gd name="connsiteX0" fmla="*/ 22 w 8491819"/>
              <a:gd name="connsiteY0" fmla="*/ 0 h 4539811"/>
              <a:gd name="connsiteX1" fmla="*/ 8491819 w 8491819"/>
              <a:gd name="connsiteY1" fmla="*/ 0 h 4539811"/>
              <a:gd name="connsiteX2" fmla="*/ 8491819 w 8491819"/>
              <a:gd name="connsiteY2" fmla="*/ 4539811 h 4539811"/>
              <a:gd name="connsiteX3" fmla="*/ 0 w 8491819"/>
              <a:gd name="connsiteY3" fmla="*/ 1 h 4539811"/>
            </a:gdLst>
            <a:ahLst/>
            <a:cxnLst>
              <a:cxn ang="0">
                <a:pos x="connsiteX0" y="connsiteY0"/>
              </a:cxn>
              <a:cxn ang="0">
                <a:pos x="connsiteX1" y="connsiteY1"/>
              </a:cxn>
              <a:cxn ang="0">
                <a:pos x="connsiteX2" y="connsiteY2"/>
              </a:cxn>
              <a:cxn ang="0">
                <a:pos x="connsiteX3" y="connsiteY3"/>
              </a:cxn>
            </a:cxnLst>
            <a:rect l="l" t="t" r="r" b="b"/>
            <a:pathLst>
              <a:path w="8491819" h="4539811">
                <a:moveTo>
                  <a:pt x="22" y="0"/>
                </a:moveTo>
                <a:lnTo>
                  <a:pt x="8491819" y="0"/>
                </a:lnTo>
                <a:lnTo>
                  <a:pt x="8491819" y="4539811"/>
                </a:lnTo>
                <a:lnTo>
                  <a:pt x="0" y="1"/>
                </a:lnTo>
                <a:close/>
              </a:path>
            </a:pathLst>
          </a:custGeom>
          <a:solidFill>
            <a:schemeClr val="accent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9" name="图片 18"/>
          <p:cNvPicPr/>
          <p:nvPr userDrawn="1">
            <p:custDataLst>
              <p:tags r:id="rId4"/>
            </p:custDataLst>
          </p:nvPr>
        </p:nvPicPr>
        <p:blipFill>
          <a:blip r:embed="rId5">
            <a:extLst>
              <a:ext uri="{28A0092B-C50C-407E-A947-70E740481C1C}">
                <a14:useLocalDpi xmlns:a14="http://schemas.microsoft.com/office/drawing/2010/main" val="0"/>
              </a:ext>
            </a:extLst>
          </a:blip>
          <a:srcRect l="34621" b="37875"/>
          <a:stretch>
            <a:fillRect/>
          </a:stretch>
        </p:blipFill>
        <p:spPr>
          <a:xfrm>
            <a:off x="4221328" y="0"/>
            <a:ext cx="7969472" cy="4260558"/>
          </a:xfrm>
          <a:custGeom>
            <a:avLst/>
            <a:gdLst>
              <a:gd name="connsiteX0" fmla="*/ 0 w 7969472"/>
              <a:gd name="connsiteY0" fmla="*/ 0 h 4260558"/>
              <a:gd name="connsiteX1" fmla="*/ 7969472 w 7969472"/>
              <a:gd name="connsiteY1" fmla="*/ 0 h 4260558"/>
              <a:gd name="connsiteX2" fmla="*/ 7969472 w 7969472"/>
              <a:gd name="connsiteY2" fmla="*/ 4260558 h 4260558"/>
            </a:gdLst>
            <a:ahLst/>
            <a:cxnLst>
              <a:cxn ang="0">
                <a:pos x="connsiteX0" y="connsiteY0"/>
              </a:cxn>
              <a:cxn ang="0">
                <a:pos x="connsiteX1" y="connsiteY1"/>
              </a:cxn>
              <a:cxn ang="0">
                <a:pos x="connsiteX2" y="connsiteY2"/>
              </a:cxn>
            </a:cxnLst>
            <a:rect l="l" t="t" r="r" b="b"/>
            <a:pathLst>
              <a:path w="7969472" h="4260558">
                <a:moveTo>
                  <a:pt x="0" y="0"/>
                </a:moveTo>
                <a:lnTo>
                  <a:pt x="7969472" y="0"/>
                </a:lnTo>
                <a:lnTo>
                  <a:pt x="7969472" y="4260558"/>
                </a:lnTo>
                <a:close/>
              </a:path>
            </a:pathLst>
          </a:custGeom>
        </p:spPr>
      </p:pic>
      <p:cxnSp>
        <p:nvCxnSpPr>
          <p:cNvPr id="20" name="直接连接符 19"/>
          <p:cNvCxnSpPr/>
          <p:nvPr userDrawn="1">
            <p:custDataLst>
              <p:tags r:id="rId6"/>
            </p:custDataLst>
          </p:nvPr>
        </p:nvCxnSpPr>
        <p:spPr>
          <a:xfrm>
            <a:off x="0" y="5861050"/>
            <a:ext cx="127635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custDataLst>
              <p:tags r:id="rId7"/>
            </p:custDataLst>
          </p:nvPr>
        </p:nvCxnSpPr>
        <p:spPr>
          <a:xfrm>
            <a:off x="0" y="6270625"/>
            <a:ext cx="187325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custDataLst>
              <p:tags r:id="rId8"/>
            </p:custDataLst>
          </p:nvPr>
        </p:nvSpPr>
        <p:spPr>
          <a:xfrm>
            <a:off x="756004" y="2652567"/>
            <a:ext cx="8921395" cy="1107440"/>
          </a:xfrm>
          <a:prstGeom prst="rect">
            <a:avLst/>
          </a:prstGeom>
        </p:spPr>
        <p:txBody>
          <a:bodyPr vert="horz" wrap="square" lIns="0" tIns="0" rIns="0" bIns="0" rtlCol="0" anchor="b" anchorCtr="0">
            <a:normAutofit/>
          </a:bodyPr>
          <a:lstStyle>
            <a:lvl1pPr marL="0" indent="0">
              <a:buFont typeface="Arial" panose="020B0604020202020204" pitchFamily="34" charset="0"/>
              <a:buNone/>
              <a:defRPr kumimoji="0" lang="zh-CN" altLang="en-US" sz="6800" i="0" u="none" strike="noStrike" cap="none" spc="700" normalizeH="0" baseline="0" noProof="0" dirty="0">
                <a:ln>
                  <a:noFill/>
                </a:ln>
                <a:solidFill>
                  <a:schemeClr val="tx1">
                    <a:lumMod val="95000"/>
                    <a:lumOff val="5000"/>
                  </a:schemeClr>
                </a:solidFill>
                <a:effectLst/>
                <a:uLnTx/>
                <a:uFillTx/>
                <a:latin typeface="+mj-ea"/>
                <a:ea typeface="+mj-ea"/>
                <a:sym typeface="+mn-ea"/>
              </a:defRPr>
            </a:lvl1pPr>
          </a:lstStyle>
          <a:p>
            <a:pPr marL="0" marR="0" lvl="0" fontAlgn="auto">
              <a:spcAft>
                <a:spcPts val="0"/>
              </a:spcAft>
              <a:buClrTx/>
              <a:buSzTx/>
              <a:buFontTx/>
            </a:pPr>
            <a:r>
              <a:rPr lang="zh-CN" altLang="en-US" dirty="0"/>
              <a:t>编辑母版标题</a:t>
            </a:r>
            <a:endParaRPr lang="zh-CN" altLang="en-US" dirty="0"/>
          </a:p>
        </p:txBody>
      </p:sp>
      <p:sp>
        <p:nvSpPr>
          <p:cNvPr id="4" name="日期占位符 3"/>
          <p:cNvSpPr>
            <a:spLocks noGrp="1"/>
          </p:cNvSpPr>
          <p:nvPr>
            <p:ph type="dt" sz="half" idx="10"/>
            <p:custDataLst>
              <p:tags r:id="rId9"/>
            </p:custDataLst>
          </p:nvPr>
        </p:nvSpPr>
        <p:spPr>
          <a:xfrm>
            <a:off x="695960" y="6356350"/>
            <a:ext cx="2743200" cy="365125"/>
          </a:xfrm>
          <a:prstGeom prst="rect">
            <a:avLst/>
          </a:prstGeom>
        </p:spPr>
        <p:txBody>
          <a:bodyPr wrap="square">
            <a:normAutofit/>
          </a:bodyPr>
          <a:lstStyle>
            <a:lvl1pPr>
              <a:defRPr>
                <a:latin typeface="+mj-ea"/>
                <a:ea typeface="+mj-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10"/>
            </p:custDataLst>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custDataLst>
              <p:tags r:id="rId11"/>
            </p:custDataLst>
          </p:nvPr>
        </p:nvSpPr>
        <p:spPr>
          <a:xfrm>
            <a:off x="8610600" y="6356350"/>
            <a:ext cx="2743200" cy="365125"/>
          </a:xfrm>
          <a:prstGeom prst="rect">
            <a:avLst/>
          </a:prstGeom>
        </p:spPr>
        <p:txBody>
          <a:bodyPr wrap="square">
            <a:normAutofit/>
          </a:bodyPr>
          <a:lstStyle/>
          <a:p>
            <a:fld id="{BE5F26B5-172A-4DC2-B0B7-181CFC56B87C}" type="slidenum">
              <a:rPr lang="zh-CN" altLang="en-US" smtClean="0"/>
            </a:fld>
            <a:endParaRPr lang="zh-CN" altLang="en-US"/>
          </a:p>
        </p:txBody>
      </p:sp>
      <p:sp>
        <p:nvSpPr>
          <p:cNvPr id="18" name="年号占位符 8"/>
          <p:cNvSpPr>
            <a:spLocks noGrp="1"/>
          </p:cNvSpPr>
          <p:nvPr>
            <p:ph type="body" sz="quarter" idx="15" hasCustomPrompt="1"/>
            <p:custDataLst>
              <p:tags r:id="rId12"/>
            </p:custDataLst>
          </p:nvPr>
        </p:nvSpPr>
        <p:spPr>
          <a:xfrm>
            <a:off x="756004" y="1400175"/>
            <a:ext cx="5657495" cy="1115867"/>
          </a:xfrm>
          <a:prstGeom prst="rect">
            <a:avLst/>
          </a:prstGeom>
          <a:noFill/>
        </p:spPr>
        <p:txBody>
          <a:bodyPr wrap="square" lIns="0" tIns="0" rIns="0" bIns="0" rtlCol="0" anchor="b" anchorCtr="0">
            <a:normAutofit/>
          </a:bodyPr>
          <a:lstStyle>
            <a:lvl1pPr marL="0" indent="0" algn="l">
              <a:buFont typeface="Arial" panose="020B0604020202020204" pitchFamily="34" charset="0"/>
              <a:buNone/>
              <a:defRPr lang="zh-CN" altLang="en-US" sz="3200" b="1" spc="200" dirty="0">
                <a:solidFill>
                  <a:schemeClr val="accent1">
                    <a:lumMod val="50000"/>
                  </a:schemeClr>
                </a:solidFill>
                <a:uFillTx/>
                <a:latin typeface="+mn-ea"/>
                <a:ea typeface="+mn-ea"/>
                <a:cs typeface="Arial" panose="020B0604020202020204" pitchFamily="34" charset="0"/>
              </a:defRPr>
            </a:lvl1pPr>
          </a:lstStyle>
          <a:p>
            <a:pPr marL="0" lvl="0"/>
            <a:r>
              <a:rPr lang="zh-CN" altLang="en-US" dirty="0"/>
              <a:t>年号</a:t>
            </a:r>
            <a:endParaRPr lang="zh-CN" altLang="en-US" dirty="0"/>
          </a:p>
        </p:txBody>
      </p:sp>
      <p:sp>
        <p:nvSpPr>
          <p:cNvPr id="13" name="矩形 12"/>
          <p:cNvSpPr/>
          <p:nvPr userDrawn="1">
            <p:custDataLst>
              <p:tags r:id="rId13"/>
            </p:custDataLst>
          </p:nvPr>
        </p:nvSpPr>
        <p:spPr>
          <a:xfrm>
            <a:off x="756005" y="3909867"/>
            <a:ext cx="4838040" cy="794681"/>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marL="0" indent="0" algn="ctr">
              <a:buFont typeface="Arial" panose="020B0604020202020204" pitchFamily="34" charset="0"/>
              <a:buNone/>
            </a:pPr>
            <a:endParaRPr lang="zh-CN" altLang="en-US">
              <a:solidFill>
                <a:schemeClr val="lt1"/>
              </a:solidFill>
              <a:latin typeface="+mj-ea"/>
              <a:ea typeface="+mj-ea"/>
            </a:endParaRPr>
          </a:p>
        </p:txBody>
      </p:sp>
      <p:sp>
        <p:nvSpPr>
          <p:cNvPr id="15" name="副标题 2"/>
          <p:cNvSpPr>
            <a:spLocks noGrp="1"/>
          </p:cNvSpPr>
          <p:nvPr>
            <p:ph type="subTitle" idx="1" hasCustomPrompt="1"/>
            <p:custDataLst>
              <p:tags r:id="rId14"/>
            </p:custDataLst>
          </p:nvPr>
        </p:nvSpPr>
        <p:spPr>
          <a:xfrm>
            <a:off x="756004" y="3913042"/>
            <a:ext cx="4838039" cy="791506"/>
          </a:xfrm>
          <a:prstGeom prst="rect">
            <a:avLst/>
          </a:prstGeom>
        </p:spPr>
        <p:txBody>
          <a:bodyPr vert="horz" wrap="square" lIns="0" tIns="0" rIns="0" bIns="0" rtlCol="0" anchor="ctr" anchorCtr="0">
            <a:normAutofit/>
          </a:bodyPr>
          <a:lstStyle>
            <a:lvl1pPr marL="0" indent="0">
              <a:buFont typeface="Arial" panose="020B0604020202020204" pitchFamily="34" charset="0"/>
              <a:buNone/>
              <a:defRPr kumimoji="0" lang="zh-CN" altLang="en-US" b="0" i="0" u="none" strike="noStrike" cap="none" spc="200" normalizeH="0" baseline="0" noProof="0" dirty="0">
                <a:ln>
                  <a:noFill/>
                </a:ln>
                <a:solidFill>
                  <a:schemeClr val="tx1">
                    <a:lumMod val="95000"/>
                    <a:lumOff val="5000"/>
                  </a:schemeClr>
                </a:solidFill>
                <a:effectLst/>
                <a:uLnTx/>
                <a:uFillTx/>
                <a:latin typeface="+mj-ea"/>
                <a:ea typeface="+mj-ea"/>
              </a:defRPr>
            </a:lvl1pPr>
          </a:lstStyle>
          <a:p>
            <a:pPr marL="228600" marR="0" lvl="0" indent="-228600" fontAlgn="auto">
              <a:lnSpc>
                <a:spcPct val="100000"/>
              </a:lnSpc>
              <a:spcBef>
                <a:spcPts val="0"/>
              </a:spcBef>
              <a:spcAft>
                <a:spcPts val="0"/>
              </a:spcAft>
              <a:buClrTx/>
              <a:buSzTx/>
            </a:pPr>
            <a:r>
              <a:rPr lang="zh-CN" altLang="en-US" dirty="0"/>
              <a:t>单击此处编辑副标题</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pic>
        <p:nvPicPr>
          <p:cNvPr id="10" name="图片 9"/>
          <p:cNvPicPr>
            <a:picLocks noChangeAspect="1"/>
          </p:cNvPicPr>
          <p:nvPr userDrawn="1">
            <p:custDataLst>
              <p:tags r:id="rId2"/>
            </p:custDataLst>
          </p:nvPr>
        </p:nvPicPr>
        <p:blipFill rotWithShape="1">
          <a:blip r:embed="rId3">
            <a:duotone>
              <a:prstClr val="black"/>
              <a:schemeClr val="accent1">
                <a:lumMod val="75000"/>
                <a:tint val="45000"/>
                <a:satMod val="400000"/>
              </a:schemeClr>
            </a:duotone>
            <a:extLst>
              <a:ext uri="{28A0092B-C50C-407E-A947-70E740481C1C}">
                <a14:useLocalDpi xmlns:a14="http://schemas.microsoft.com/office/drawing/2010/main" val="0"/>
              </a:ext>
            </a:extLst>
          </a:blip>
          <a:srcRect/>
          <a:stretch>
            <a:fillRect/>
          </a:stretch>
        </p:blipFill>
        <p:spPr>
          <a:xfrm>
            <a:off x="408790" y="1392930"/>
            <a:ext cx="4389120" cy="4072141"/>
          </a:xfrm>
          <a:prstGeom prst="rect">
            <a:avLst/>
          </a:prstGeom>
        </p:spPr>
      </p:pic>
      <p:sp>
        <p:nvSpPr>
          <p:cNvPr id="2" name="标题 1"/>
          <p:cNvSpPr>
            <a:spLocks noGrp="1"/>
          </p:cNvSpPr>
          <p:nvPr>
            <p:ph type="title" hasCustomPrompt="1"/>
            <p:custDataLst>
              <p:tags r:id="rId4"/>
            </p:custDataLst>
          </p:nvPr>
        </p:nvSpPr>
        <p:spPr>
          <a:xfrm>
            <a:off x="5181600" y="323850"/>
            <a:ext cx="6601460" cy="1068705"/>
          </a:xfrm>
          <a:prstGeom prst="rect">
            <a:avLst/>
          </a:prstGeom>
          <a:noFill/>
        </p:spPr>
        <p:txBody>
          <a:bodyPr wrap="square" lIns="91440" tIns="45720" rIns="91440" bIns="45720" anchor="b">
            <a:normAutofit/>
          </a:bodyPr>
          <a:lstStyle>
            <a:lvl1pPr>
              <a:defRPr lang="zh-CN" altLang="en-US" sz="4000" spc="600" dirty="0">
                <a:solidFill>
                  <a:schemeClr val="tx2">
                    <a:lumMod val="60000"/>
                    <a:lumOff val="40000"/>
                  </a:schemeClr>
                </a:solidFill>
                <a:uFillTx/>
                <a:latin typeface="+mj-ea"/>
                <a:ea typeface="+mj-ea"/>
                <a:cs typeface="汉仪旗黑-85S" panose="00020600040101010101" pitchFamily="18" charset="-122"/>
              </a:defRPr>
            </a:lvl1pPr>
          </a:lstStyle>
          <a:p>
            <a:pPr marL="0" lvl="0">
              <a:lnSpc>
                <a:spcPct val="120000"/>
              </a:lnSpc>
            </a:pPr>
            <a:r>
              <a:rPr lang="zh-CN" altLang="en-US" dirty="0"/>
              <a:t>标题</a:t>
            </a:r>
            <a:endParaRPr lang="zh-CN" altLang="en-US" dirty="0"/>
          </a:p>
        </p:txBody>
      </p:sp>
      <p:sp>
        <p:nvSpPr>
          <p:cNvPr id="7" name="日期占位符 3"/>
          <p:cNvSpPr>
            <a:spLocks noGrp="1"/>
          </p:cNvSpPr>
          <p:nvPr>
            <p:ph type="dt" sz="half" idx="10"/>
            <p:custDataLst>
              <p:tags r:id="rId5"/>
            </p:custDataLst>
          </p:nvPr>
        </p:nvSpPr>
        <p:spPr>
          <a:xfrm>
            <a:off x="695960" y="6356350"/>
            <a:ext cx="2743200" cy="365125"/>
          </a:xfrm>
          <a:prstGeom prst="rect">
            <a:avLst/>
          </a:prstGeom>
        </p:spPr>
        <p:txBody>
          <a:bodyPr wrap="square">
            <a:normAutofit/>
          </a:body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9" name="灯片编号占位符 5"/>
          <p:cNvSpPr>
            <a:spLocks noGrp="1"/>
          </p:cNvSpPr>
          <p:nvPr>
            <p:ph type="sldNum" sz="quarter" idx="12"/>
            <p:custDataLst>
              <p:tags r:id="rId7"/>
            </p:custDataLst>
          </p:nvPr>
        </p:nvSpPr>
        <p:spPr>
          <a:xfrm>
            <a:off x="8753983" y="6356350"/>
            <a:ext cx="2743200" cy="365125"/>
          </a:xfrm>
          <a:prstGeom prst="rect">
            <a:avLst/>
          </a:prstGeom>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4826039" y="3422158"/>
            <a:ext cx="6857365" cy="774513"/>
          </a:xfrm>
          <a:prstGeom prst="rect">
            <a:avLst/>
          </a:prstGeom>
        </p:spPr>
        <p:txBody>
          <a:bodyPr vert="horz" wrap="square" lIns="0" tIns="0" rIns="0" bIns="0" rtlCol="0" anchor="t" anchorCtr="0">
            <a:normAutofit/>
          </a:bodyPr>
          <a:lstStyle>
            <a:lvl1pPr marL="0" indent="0" algn="l">
              <a:buFont typeface="Arial" panose="020B0604020202020204" pitchFamily="34" charset="0"/>
              <a:buNone/>
              <a:defRPr kumimoji="0" lang="zh-CN" altLang="en-US" sz="3160" i="0" u="none" strike="noStrike" cap="none" spc="300" normalizeH="0" baseline="0" noProof="1" dirty="0">
                <a:solidFill>
                  <a:schemeClr val="tx1">
                    <a:lumMod val="85000"/>
                    <a:lumOff val="15000"/>
                  </a:schemeClr>
                </a:solidFill>
                <a:uFillTx/>
                <a:latin typeface="+mj-ea"/>
                <a:ea typeface="+mj-ea"/>
              </a:defRPr>
            </a:lvl1pPr>
          </a:lstStyle>
          <a:p>
            <a:pPr marL="0" marR="0" lvl="0" fontAlgn="auto">
              <a:lnSpc>
                <a:spcPct val="120000"/>
              </a:lnSpc>
              <a:buClrTx/>
              <a:buSzTx/>
              <a:buFontTx/>
            </a:pPr>
            <a:r>
              <a:rPr lang="zh-CN" altLang="en-US" dirty="0"/>
              <a:t>单击此处编辑母版标题样式</a:t>
            </a:r>
            <a:endParaRPr lang="zh-CN" altLang="en-US" dirty="0"/>
          </a:p>
        </p:txBody>
      </p:sp>
      <p:sp>
        <p:nvSpPr>
          <p:cNvPr id="3" name="文本占位符 2"/>
          <p:cNvSpPr>
            <a:spLocks noGrp="1"/>
          </p:cNvSpPr>
          <p:nvPr>
            <p:ph type="body" idx="1" hasCustomPrompt="1"/>
            <p:custDataLst>
              <p:tags r:id="rId3"/>
            </p:custDataLst>
          </p:nvPr>
        </p:nvSpPr>
        <p:spPr>
          <a:xfrm>
            <a:off x="4826039" y="4261441"/>
            <a:ext cx="6857365" cy="1669926"/>
          </a:xfrm>
          <a:prstGeom prst="rect">
            <a:avLst/>
          </a:prstGeom>
        </p:spPr>
        <p:txBody>
          <a:bodyPr vert="horz" wrap="square" lIns="0" tIns="0" rIns="0" bIns="0" rtlCol="0">
            <a:normAutofit/>
          </a:bodyPr>
          <a:lstStyle>
            <a:lvl1pPr marL="0" indent="0" algn="l">
              <a:buFont typeface="Arial" panose="020B0604020202020204" pitchFamily="34" charset="0"/>
              <a:buNone/>
              <a:defRPr kumimoji="0" lang="zh-CN" altLang="en-US" sz="1800" b="0" i="0" u="none" strike="noStrike" cap="none" spc="200" normalizeH="0" baseline="0" noProof="1" dirty="0">
                <a:solidFill>
                  <a:schemeClr val="tx1">
                    <a:lumMod val="75000"/>
                    <a:lumOff val="25000"/>
                  </a:schemeClr>
                </a:solidFill>
                <a:uFillTx/>
                <a:latin typeface="+mj-ea"/>
                <a:ea typeface="+mj-ea"/>
                <a:sym typeface="+mn-ea"/>
              </a:defRPr>
            </a:lvl1pPr>
          </a:lstStyle>
          <a:p>
            <a:pPr marL="228600" marR="0" lvl="0" indent="-228600" fontAlgn="auto">
              <a:spcBef>
                <a:spcPts val="0"/>
              </a:spcBef>
              <a:spcAft>
                <a:spcPts val="0"/>
              </a:spcAft>
              <a:buClrTx/>
              <a:buSzTx/>
            </a:pPr>
            <a:r>
              <a:rPr lang="zh-CN" altLang="en-US" dirty="0"/>
              <a:t>单击此处编辑副标题</a:t>
            </a:r>
            <a:endParaRPr lang="zh-CN" altLang="en-US" dirty="0"/>
          </a:p>
        </p:txBody>
      </p:sp>
      <p:sp>
        <p:nvSpPr>
          <p:cNvPr id="8" name="节编号 3"/>
          <p:cNvSpPr>
            <a:spLocks noGrp="1"/>
          </p:cNvSpPr>
          <p:nvPr>
            <p:ph type="body" sz="quarter" idx="13" hasCustomPrompt="1"/>
            <p:custDataLst>
              <p:tags r:id="rId4"/>
            </p:custDataLst>
          </p:nvPr>
        </p:nvSpPr>
        <p:spPr>
          <a:xfrm>
            <a:off x="4826039" y="926631"/>
            <a:ext cx="6857365" cy="2378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b" anchorCtr="0">
            <a:normAutofit/>
          </a:bodyPr>
          <a:lstStyle>
            <a:lvl1pPr marL="0" indent="0" algn="l">
              <a:buFont typeface="Arial" panose="020B0604020202020204" pitchFamily="34" charset="0"/>
              <a:buNone/>
              <a:defRPr lang="zh-CN" altLang="en-US" sz="8800" b="1" spc="200" dirty="0">
                <a:solidFill>
                  <a:schemeClr val="tx1">
                    <a:lumMod val="85000"/>
                    <a:lumOff val="15000"/>
                  </a:schemeClr>
                </a:solidFill>
                <a:uFillTx/>
                <a:latin typeface="+mj-ea"/>
                <a:ea typeface="+mj-ea"/>
                <a:cs typeface="+mn-ea"/>
              </a:defRPr>
            </a:lvl1pPr>
          </a:lstStyle>
          <a:p>
            <a:pPr marL="0" lvl="0">
              <a:lnSpc>
                <a:spcPct val="100000"/>
              </a:lnSpc>
            </a:pPr>
            <a:r>
              <a:rPr lang="zh-CN" altLang="en-US" dirty="0"/>
              <a:t>节编号</a:t>
            </a:r>
            <a:endParaRPr lang="zh-CN" altLang="en-US" dirty="0"/>
          </a:p>
        </p:txBody>
      </p:sp>
      <p:sp>
        <p:nvSpPr>
          <p:cNvPr id="4" name="日期占位符 4"/>
          <p:cNvSpPr>
            <a:spLocks noGrp="1"/>
          </p:cNvSpPr>
          <p:nvPr>
            <p:ph type="dt" sz="half" idx="10"/>
            <p:custDataLst>
              <p:tags r:id="rId5"/>
            </p:custDataLst>
          </p:nvPr>
        </p:nvSpPr>
        <p:spPr>
          <a:xfrm>
            <a:off x="695960" y="6356350"/>
            <a:ext cx="2743200" cy="365125"/>
          </a:xfrm>
          <a:prstGeom prst="rect">
            <a:avLst/>
          </a:prstGeom>
        </p:spPr>
        <p:txBody>
          <a:bodyPr wrap="square">
            <a:normAutofit/>
          </a:bodyPr>
          <a:lstStyle/>
          <a:p>
            <a:fld id="{5592522B-0F24-4480-B9DD-A9474A6880D6}" type="datetimeFigureOut">
              <a:rPr lang="zh-CN" altLang="en-US" smtClean="0"/>
            </a:fld>
            <a:endParaRPr lang="zh-CN" altLang="en-US"/>
          </a:p>
        </p:txBody>
      </p:sp>
      <p:sp>
        <p:nvSpPr>
          <p:cNvPr id="5" name="页脚占位符 5"/>
          <p:cNvSpPr>
            <a:spLocks noGrp="1"/>
          </p:cNvSpPr>
          <p:nvPr>
            <p:ph type="ftr" sz="quarter" idx="11"/>
            <p:custDataLst>
              <p:tags r:id="rId6"/>
            </p:custDataLst>
          </p:nvPr>
        </p:nvSpPr>
        <p:spPr>
          <a:xfrm>
            <a:off x="4038600" y="6356350"/>
            <a:ext cx="4114800" cy="365125"/>
          </a:xfrm>
          <a:prstGeom prst="rect">
            <a:avLst/>
          </a:prstGeom>
        </p:spPr>
        <p:txBody>
          <a:bodyPr/>
          <a:lstStyle/>
          <a:p>
            <a:endParaRPr lang="zh-CN" altLang="en-US"/>
          </a:p>
        </p:txBody>
      </p:sp>
      <p:sp>
        <p:nvSpPr>
          <p:cNvPr id="6" name="灯片编号占位符 6"/>
          <p:cNvSpPr>
            <a:spLocks noGrp="1"/>
          </p:cNvSpPr>
          <p:nvPr>
            <p:ph type="sldNum" sz="quarter" idx="12"/>
            <p:custDataLst>
              <p:tags r:id="rId7"/>
            </p:custDataLst>
          </p:nvPr>
        </p:nvSpPr>
        <p:spPr>
          <a:xfrm>
            <a:off x="8753983" y="6356350"/>
            <a:ext cx="2743200" cy="365125"/>
          </a:xfrm>
          <a:prstGeom prst="rect">
            <a:avLst/>
          </a:prstGeom>
        </p:spPr>
        <p:txBody>
          <a:bodyPr wrap="square">
            <a:normAutofit/>
          </a:bodyPr>
          <a:lstStyle/>
          <a:p>
            <a:fld id="{BE5F26B5-172A-4DC2-B0B7-181CFC56B87C}" type="slidenum">
              <a:rPr lang="zh-CN" altLang="en-US" smtClean="0"/>
            </a:fld>
            <a:endParaRPr lang="zh-CN" altLang="en-US"/>
          </a:p>
        </p:txBody>
      </p:sp>
      <p:pic>
        <p:nvPicPr>
          <p:cNvPr id="9" name="图片 8"/>
          <p:cNvPicPr>
            <a:picLocks noChangeAspect="1"/>
          </p:cNvPicPr>
          <p:nvPr userDrawn="1">
            <p:custDataLst>
              <p:tags r:id="rId8"/>
            </p:custDataLst>
          </p:nvPr>
        </p:nvPicPr>
        <p:blipFill rotWithShape="1">
          <a:blip r:embed="rId9">
            <a:duotone>
              <a:prstClr val="black"/>
              <a:schemeClr val="accent1">
                <a:lumMod val="75000"/>
                <a:tint val="45000"/>
                <a:satMod val="400000"/>
              </a:schemeClr>
            </a:duotone>
          </a:blip>
          <a:srcRect/>
          <a:stretch>
            <a:fillRect/>
          </a:stretch>
        </p:blipFill>
        <p:spPr>
          <a:xfrm>
            <a:off x="215153" y="1928146"/>
            <a:ext cx="3235350" cy="300169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标题 7"/>
          <p:cNvSpPr>
            <a:spLocks noGrp="1"/>
          </p:cNvSpPr>
          <p:nvPr>
            <p:ph type="title"/>
            <p:custDataLst>
              <p:tags r:id="rId2"/>
            </p:custDataLst>
          </p:nvPr>
        </p:nvSpPr>
        <p:spPr/>
        <p:txBody>
          <a:bodyPr vert="horz" wrap="square" lIns="0" tIns="0" rIns="0" bIns="0" rtlCol="0" anchor="b">
            <a:normAutofit/>
          </a:bodyPr>
          <a:lstStyle>
            <a:lvl1pPr>
              <a:defRPr lang="zh-CN" altLang="en-US" dirty="0"/>
            </a:lvl1pPr>
          </a:lstStyle>
          <a:p>
            <a:pPr lvl="0"/>
            <a:r>
              <a:rPr lang="zh-CN" altLang="en-US" dirty="0"/>
              <a:t>单击此处编辑母版标题样式</a:t>
            </a:r>
            <a:endParaRPr lang="zh-CN" altLang="en-US" dirty="0"/>
          </a:p>
        </p:txBody>
      </p:sp>
      <p:sp>
        <p:nvSpPr>
          <p:cNvPr id="9" name="内容占位符 8"/>
          <p:cNvSpPr>
            <a:spLocks noGrp="1"/>
          </p:cNvSpPr>
          <p:nvPr>
            <p:ph sz="half" idx="1"/>
            <p:custDataLst>
              <p:tags r:id="rId3"/>
            </p:custDataLst>
          </p:nvPr>
        </p:nvSpPr>
        <p:spPr>
          <a:xfrm>
            <a:off x="695960" y="1301750"/>
            <a:ext cx="5323840" cy="4875850"/>
          </a:xfrm>
        </p:spPr>
        <p:txBody>
          <a:bodyPr wrap="square">
            <a:normAutofit/>
          </a:body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0" name="内容占位符 9"/>
          <p:cNvSpPr>
            <a:spLocks noGrp="1"/>
          </p:cNvSpPr>
          <p:nvPr>
            <p:ph sz="half" idx="2"/>
            <p:custDataLst>
              <p:tags r:id="rId4"/>
            </p:custDataLst>
          </p:nvPr>
        </p:nvSpPr>
        <p:spPr>
          <a:xfrm>
            <a:off x="6172200" y="1301750"/>
            <a:ext cx="5323840" cy="4875850"/>
          </a:xfrm>
        </p:spPr>
        <p:txBody>
          <a:bodyPr wrap="square">
            <a:normAutofit/>
          </a:body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1" name="日期占位符 10"/>
          <p:cNvSpPr>
            <a:spLocks noGrp="1"/>
          </p:cNvSpPr>
          <p:nvPr>
            <p:ph type="dt" sz="half" idx="10"/>
            <p:custDataLst>
              <p:tags r:id="rId5"/>
            </p:custDataLst>
          </p:nvPr>
        </p:nvSpPr>
        <p:spPr/>
        <p:txBody>
          <a:bodyPr wrap="square">
            <a:normAutofit/>
          </a:bodyPr>
          <a:lstStyle/>
          <a:p>
            <a:fld id="{5592522B-0F24-4480-B9DD-A9474A6880D6}" type="datetimeFigureOut">
              <a:rPr lang="zh-CN" altLang="en-US" smtClean="0"/>
            </a:fld>
            <a:endParaRPr lang="zh-CN" altLang="en-US"/>
          </a:p>
        </p:txBody>
      </p:sp>
      <p:sp>
        <p:nvSpPr>
          <p:cNvPr id="12" name="页脚占位符 11"/>
          <p:cNvSpPr>
            <a:spLocks noGrp="1"/>
          </p:cNvSpPr>
          <p:nvPr>
            <p:ph type="ftr" sz="quarter" idx="11"/>
            <p:custDataLst>
              <p:tags r:id="rId6"/>
            </p:custDataLst>
          </p:nvPr>
        </p:nvSpPr>
        <p:spPr/>
        <p:txBody>
          <a:bodyPr/>
          <a:lstStyle/>
          <a:p>
            <a:endParaRPr lang="zh-CN" altLang="en-US"/>
          </a:p>
        </p:txBody>
      </p:sp>
      <p:sp>
        <p:nvSpPr>
          <p:cNvPr id="13" name="灯片编号占位符 12"/>
          <p:cNvSpPr>
            <a:spLocks noGrp="1"/>
          </p:cNvSpPr>
          <p:nvPr>
            <p:ph type="sldNum" sz="quarter" idx="12"/>
            <p:custDataLst>
              <p:tags r:id="rId7"/>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标题 9"/>
          <p:cNvSpPr>
            <a:spLocks noGrp="1"/>
          </p:cNvSpPr>
          <p:nvPr>
            <p:ph type="title"/>
            <p:custDataLst>
              <p:tags r:id="rId2"/>
            </p:custDataLst>
          </p:nvPr>
        </p:nvSpPr>
        <p:spPr>
          <a:xfrm>
            <a:off x="839788" y="360000"/>
            <a:ext cx="10515600" cy="864000"/>
          </a:xfrm>
        </p:spPr>
        <p:txBody>
          <a:bodyPr vert="horz" wrap="square" lIns="0" tIns="0" rIns="0" bIns="0" rtlCol="0" anchor="b">
            <a:normAutofit/>
          </a:bodyPr>
          <a:lstStyle>
            <a:lvl1pPr>
              <a:defRPr lang="zh-CN" altLang="en-US" dirty="0"/>
            </a:lvl1pPr>
          </a:lstStyle>
          <a:p>
            <a:pPr lvl="0"/>
            <a:r>
              <a:rPr lang="zh-CN" altLang="en-US" dirty="0"/>
              <a:t>单击此处编辑母版标题样式</a:t>
            </a:r>
            <a:endParaRPr lang="zh-CN" altLang="en-US" dirty="0"/>
          </a:p>
        </p:txBody>
      </p:sp>
      <p:sp>
        <p:nvSpPr>
          <p:cNvPr id="11" name="文本占位符 10"/>
          <p:cNvSpPr>
            <a:spLocks noGrp="1"/>
          </p:cNvSpPr>
          <p:nvPr>
            <p:ph type="body" idx="1" hasCustomPrompt="1"/>
            <p:custDataLst>
              <p:tags r:id="rId3"/>
            </p:custDataLst>
          </p:nvPr>
        </p:nvSpPr>
        <p:spPr>
          <a:xfrm>
            <a:off x="695960" y="1301750"/>
            <a:ext cx="5323840" cy="411303"/>
          </a:xfrm>
        </p:spPr>
        <p:txBody>
          <a:bodyPr wrap="square"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单击此处编辑母版标题样式</a:t>
            </a:r>
            <a:endParaRPr lang="zh-CN" altLang="en-US" dirty="0"/>
          </a:p>
        </p:txBody>
      </p:sp>
      <p:sp>
        <p:nvSpPr>
          <p:cNvPr id="12" name="内容占位符 11"/>
          <p:cNvSpPr>
            <a:spLocks noGrp="1"/>
          </p:cNvSpPr>
          <p:nvPr>
            <p:ph sz="half" idx="2"/>
            <p:custDataLst>
              <p:tags r:id="rId4"/>
            </p:custDataLst>
          </p:nvPr>
        </p:nvSpPr>
        <p:spPr>
          <a:xfrm>
            <a:off x="695960" y="1875099"/>
            <a:ext cx="5323840" cy="4300276"/>
          </a:xfrm>
        </p:spPr>
        <p:txBody>
          <a:bodyPr wrap="square">
            <a:normAutofit/>
          </a:bodyPr>
          <a:lstStyle>
            <a:lvl1pPr>
              <a:defRPr sz="2200"/>
            </a:lvl1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3" name="文本占位符 12"/>
          <p:cNvSpPr>
            <a:spLocks noGrp="1"/>
          </p:cNvSpPr>
          <p:nvPr>
            <p:ph type="body" sz="quarter" idx="3" hasCustomPrompt="1"/>
            <p:custDataLst>
              <p:tags r:id="rId5"/>
            </p:custDataLst>
          </p:nvPr>
        </p:nvSpPr>
        <p:spPr>
          <a:xfrm>
            <a:off x="6172200" y="1301750"/>
            <a:ext cx="5323840" cy="411303"/>
          </a:xfrm>
        </p:spPr>
        <p:txBody>
          <a:bodyPr wrap="square"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单击此处编辑母版标题样式</a:t>
            </a:r>
            <a:endParaRPr lang="zh-CN" altLang="en-US" dirty="0"/>
          </a:p>
        </p:txBody>
      </p:sp>
      <p:sp>
        <p:nvSpPr>
          <p:cNvPr id="14" name="内容占位符 13"/>
          <p:cNvSpPr>
            <a:spLocks noGrp="1"/>
          </p:cNvSpPr>
          <p:nvPr>
            <p:ph sz="quarter" idx="4"/>
            <p:custDataLst>
              <p:tags r:id="rId6"/>
            </p:custDataLst>
          </p:nvPr>
        </p:nvSpPr>
        <p:spPr>
          <a:xfrm>
            <a:off x="6172200" y="1875099"/>
            <a:ext cx="5323840" cy="4300276"/>
          </a:xfrm>
        </p:spPr>
        <p:txBody>
          <a:bodyPr wrap="square">
            <a:normAutofit/>
          </a:bodyPr>
          <a:lstStyle>
            <a:lvl1pPr>
              <a:defRPr sz="2200"/>
            </a:lvl1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5" name="日期占位符 14"/>
          <p:cNvSpPr>
            <a:spLocks noGrp="1"/>
          </p:cNvSpPr>
          <p:nvPr>
            <p:ph type="dt" sz="half" idx="10"/>
            <p:custDataLst>
              <p:tags r:id="rId7"/>
            </p:custDataLst>
          </p:nvPr>
        </p:nvSpPr>
        <p:spPr/>
        <p:txBody>
          <a:bodyPr wrap="square">
            <a:normAutofit/>
          </a:bodyPr>
          <a:lstStyle/>
          <a:p>
            <a:fld id="{5592522B-0F24-4480-B9DD-A9474A6880D6}" type="datetimeFigureOut">
              <a:rPr lang="zh-CN" altLang="en-US" smtClean="0"/>
            </a:fld>
            <a:endParaRPr lang="zh-CN" altLang="en-US"/>
          </a:p>
        </p:txBody>
      </p:sp>
      <p:sp>
        <p:nvSpPr>
          <p:cNvPr id="16" name="页脚占位符 15"/>
          <p:cNvSpPr>
            <a:spLocks noGrp="1"/>
          </p:cNvSpPr>
          <p:nvPr>
            <p:ph type="ftr" sz="quarter" idx="11"/>
            <p:custDataLst>
              <p:tags r:id="rId8"/>
            </p:custDataLst>
          </p:nvPr>
        </p:nvSpPr>
        <p:spPr/>
        <p:txBody>
          <a:bodyPr/>
          <a:lstStyle/>
          <a:p>
            <a:endParaRPr lang="zh-CN" altLang="en-US"/>
          </a:p>
        </p:txBody>
      </p:sp>
      <p:sp>
        <p:nvSpPr>
          <p:cNvPr id="17" name="灯片编号占位符 16"/>
          <p:cNvSpPr>
            <a:spLocks noGrp="1"/>
          </p:cNvSpPr>
          <p:nvPr>
            <p:ph type="sldNum" sz="quarter" idx="12"/>
            <p:custDataLst>
              <p:tags r:id="rId9"/>
            </p:custDataLst>
          </p:nvPr>
        </p:nvSpPr>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标题 5"/>
          <p:cNvSpPr>
            <a:spLocks noGrp="1"/>
          </p:cNvSpPr>
          <p:nvPr>
            <p:ph type="title"/>
            <p:custDataLst>
              <p:tags r:id="rId2"/>
            </p:custDataLst>
          </p:nvPr>
        </p:nvSpPr>
        <p:spPr/>
        <p:txBody>
          <a:bodyPr wrap="square">
            <a:normAutofit/>
          </a:bodyPr>
          <a:p>
            <a:r>
              <a:rPr lang="zh-CN" altLang="en-US" dirty="0"/>
              <a:t>单击此处编辑母版标题样式</a:t>
            </a:r>
            <a:endParaRPr lang="zh-CN" altLang="en-US" dirty="0"/>
          </a:p>
        </p:txBody>
      </p:sp>
      <p:sp>
        <p:nvSpPr>
          <p:cNvPr id="7" name="日期占位符 6"/>
          <p:cNvSpPr>
            <a:spLocks noGrp="1"/>
          </p:cNvSpPr>
          <p:nvPr>
            <p:ph type="dt" sz="half" idx="10"/>
            <p:custDataLst>
              <p:tags r:id="rId3"/>
            </p:custDataLst>
          </p:nvPr>
        </p:nvSpPr>
        <p:spPr/>
        <p:txBody>
          <a:bodyPr wrap="square">
            <a:normAutofit/>
          </a:bodyPr>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4"/>
            </p:custDataLst>
          </p:nvPr>
        </p:nvSpPr>
        <p:spPr/>
        <p:txBody>
          <a:bodyPr/>
          <a:p>
            <a:endParaRPr lang="zh-CN" altLang="en-US"/>
          </a:p>
        </p:txBody>
      </p:sp>
      <p:sp>
        <p:nvSpPr>
          <p:cNvPr id="9" name="灯片编号占位符 8"/>
          <p:cNvSpPr>
            <a:spLocks noGrp="1"/>
          </p:cNvSpPr>
          <p:nvPr>
            <p:ph type="sldNum" sz="quarter" idx="12"/>
            <p:custDataLst>
              <p:tags r:id="rId5"/>
            </p:custDataLst>
          </p:nvPr>
        </p:nvSpPr>
        <p:spPr/>
        <p:txBody>
          <a:bodyPr wrap="square">
            <a:normAutofit/>
          </a:bodyPr>
          <a:p>
            <a:fld id="{BE5F26B5-172A-4DC2-B0B7-181CFC56B87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695960" y="6356350"/>
            <a:ext cx="2743200" cy="365125"/>
          </a:xfrm>
          <a:prstGeom prst="rect">
            <a:avLst/>
          </a:prstGeom>
        </p:spPr>
        <p:txBody>
          <a:bodyPr wrap="square">
            <a:normAutofit/>
          </a:bodyPr>
          <a:lstStyle/>
          <a:p>
            <a:fld id="{5592522B-0F24-4480-B9DD-A9474A6880D6}" type="datetimeFigureOut">
              <a:rPr lang="zh-CN" altLang="en-US" smtClean="0"/>
            </a:fld>
            <a:endParaRPr lang="zh-CN" altLang="en-US" dirty="0"/>
          </a:p>
        </p:txBody>
      </p:sp>
      <p:sp>
        <p:nvSpPr>
          <p:cNvPr id="3" name="页脚占位符 2"/>
          <p:cNvSpPr>
            <a:spLocks noGrp="1"/>
          </p:cNvSpPr>
          <p:nvPr>
            <p:ph type="ftr" sz="quarter" idx="11"/>
            <p:custDataLst>
              <p:tags r:id="rId3"/>
            </p:custDataLst>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custDataLst>
              <p:tags r:id="rId4"/>
            </p:custDataLst>
          </p:nvPr>
        </p:nvSpPr>
        <p:spPr>
          <a:xfrm>
            <a:off x="8753983" y="6356350"/>
            <a:ext cx="2743200" cy="365125"/>
          </a:xfrm>
          <a:prstGeom prst="rect">
            <a:avLst/>
          </a:prstGeom>
        </p:spPr>
        <p:txBody>
          <a:bodyPr wrap="square">
            <a:normAutofit/>
          </a:bodyPr>
          <a:lstStyle/>
          <a:p>
            <a:fld id="{BE5F26B5-172A-4DC2-B0B7-181CFC56B87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showMasterSp="0" userDrawn="1">
  <p:cSld name="仅内容">
    <p:spTree>
      <p:nvGrpSpPr>
        <p:cNvPr id="1" name=""/>
        <p:cNvGrpSpPr/>
        <p:nvPr/>
      </p:nvGrpSpPr>
      <p:grpSpPr>
        <a:xfrm>
          <a:off x="0" y="0"/>
          <a:ext cx="0" cy="0"/>
          <a:chOff x="0" y="0"/>
          <a:chExt cx="0" cy="0"/>
        </a:xfrm>
      </p:grpSpPr>
      <p:sp>
        <p:nvSpPr>
          <p:cNvPr id="2" name="内容占位符 1"/>
          <p:cNvSpPr>
            <a:spLocks noGrp="1"/>
          </p:cNvSpPr>
          <p:nvPr>
            <p:ph idx="1"/>
            <p:custDataLst>
              <p:tags r:id="rId2"/>
            </p:custDataLst>
          </p:nvPr>
        </p:nvSpPr>
        <p:spPr>
          <a:xfrm>
            <a:off x="695960" y="360045"/>
            <a:ext cx="10801985" cy="5817870"/>
          </a:xfrm>
        </p:spPr>
        <p:txBody>
          <a:bodyPr wrap="square">
            <a:normAutofit/>
          </a:bodyPr>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7" name="日期占位符 2"/>
          <p:cNvSpPr>
            <a:spLocks noGrp="1"/>
          </p:cNvSpPr>
          <p:nvPr>
            <p:ph type="dt" sz="half" idx="10"/>
            <p:custDataLst>
              <p:tags r:id="rId3"/>
            </p:custDataLst>
          </p:nvPr>
        </p:nvSpPr>
        <p:spPr/>
        <p:txBody>
          <a:bodyPr wrap="square">
            <a:normAutofit/>
          </a:bodyPr>
          <a:p>
            <a:fld id="{5592522B-0F24-4480-B9DD-A9474A6880D6}" type="datetimeFigureOut">
              <a:rPr lang="zh-CN" altLang="en-US" smtClean="0"/>
            </a:fld>
            <a:endParaRPr lang="zh-CN" altLang="en-US"/>
          </a:p>
        </p:txBody>
      </p:sp>
      <p:sp>
        <p:nvSpPr>
          <p:cNvPr id="8" name="页脚占位符 3"/>
          <p:cNvSpPr>
            <a:spLocks noGrp="1"/>
          </p:cNvSpPr>
          <p:nvPr>
            <p:ph type="ftr" sz="quarter" idx="11"/>
            <p:custDataLst>
              <p:tags r:id="rId4"/>
            </p:custDataLst>
          </p:nvPr>
        </p:nvSpPr>
        <p:spPr/>
        <p:txBody>
          <a:bodyPr/>
          <a:p>
            <a:endParaRPr lang="zh-CN" altLang="en-US"/>
          </a:p>
        </p:txBody>
      </p:sp>
      <p:sp>
        <p:nvSpPr>
          <p:cNvPr id="9" name="灯片编号占位符 4"/>
          <p:cNvSpPr>
            <a:spLocks noGrp="1"/>
          </p:cNvSpPr>
          <p:nvPr>
            <p:ph type="sldNum" sz="quarter" idx="12"/>
            <p:custDataLst>
              <p:tags r:id="rId5"/>
            </p:custDataLst>
          </p:nvPr>
        </p:nvSpPr>
        <p:spPr/>
        <p:txBody>
          <a:bodyPr wrap="square">
            <a:normAutofit/>
          </a:bodyPr>
          <a:p>
            <a:fld id="{BE5F26B5-172A-4DC2-B0B7-181CFC56B87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0" Type="http://schemas.openxmlformats.org/officeDocument/2006/relationships/theme" Target="../theme/theme1.xml"/><Relationship Id="rId2" Type="http://schemas.openxmlformats.org/officeDocument/2006/relationships/slideLayout" Target="../slideLayouts/slideLayout2.xml"/><Relationship Id="rId19" Type="http://schemas.openxmlformats.org/officeDocument/2006/relationships/tags" Target="../tags/tag80.xml"/><Relationship Id="rId18" Type="http://schemas.openxmlformats.org/officeDocument/2006/relationships/tags" Target="../tags/tag79.xml"/><Relationship Id="rId17" Type="http://schemas.openxmlformats.org/officeDocument/2006/relationships/tags" Target="../tags/tag78.xml"/><Relationship Id="rId16" Type="http://schemas.openxmlformats.org/officeDocument/2006/relationships/tags" Target="../tags/tag77.xml"/><Relationship Id="rId15" Type="http://schemas.openxmlformats.org/officeDocument/2006/relationships/tags" Target="../tags/tag76.xml"/><Relationship Id="rId14" Type="http://schemas.openxmlformats.org/officeDocument/2006/relationships/tags" Target="../tags/tag75.xml"/><Relationship Id="rId13" Type="http://schemas.openxmlformats.org/officeDocument/2006/relationships/tags" Target="../tags/tag74.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9" Type="http://schemas.openxmlformats.org/officeDocument/2006/relationships/theme" Target="../theme/theme2.xml"/><Relationship Id="rId18" Type="http://schemas.openxmlformats.org/officeDocument/2006/relationships/tags" Target="../tags/tag157.xml"/><Relationship Id="rId17" Type="http://schemas.openxmlformats.org/officeDocument/2006/relationships/tags" Target="../tags/tag156.xml"/><Relationship Id="rId16" Type="http://schemas.openxmlformats.org/officeDocument/2006/relationships/tags" Target="../tags/tag155.xml"/><Relationship Id="rId15" Type="http://schemas.openxmlformats.org/officeDocument/2006/relationships/tags" Target="../tags/tag154.xml"/><Relationship Id="rId14" Type="http://schemas.openxmlformats.org/officeDocument/2006/relationships/tags" Target="../tags/tag153.xml"/><Relationship Id="rId13" Type="http://schemas.openxmlformats.org/officeDocument/2006/relationships/tags" Target="../tags/tag152.xml"/><Relationship Id="rId12" Type="http://schemas.openxmlformats.org/officeDocument/2006/relationships/tags" Target="../tags/tag151.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矩形 8"/>
          <p:cNvSpPr/>
          <p:nvPr userDrawn="1">
            <p:custDataLst>
              <p:tags r:id="rId13"/>
            </p:custDataLst>
          </p:nvPr>
        </p:nvSpPr>
        <p:spPr>
          <a:xfrm>
            <a:off x="0" y="6565900"/>
            <a:ext cx="12192000" cy="29210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mj-ea"/>
              <a:ea typeface="+mj-ea"/>
              <a:cs typeface="+mn-cs"/>
            </a:endParaRPr>
          </a:p>
        </p:txBody>
      </p:sp>
      <p:sp>
        <p:nvSpPr>
          <p:cNvPr id="8" name="标题占位符 1"/>
          <p:cNvSpPr>
            <a:spLocks noGrp="1"/>
          </p:cNvSpPr>
          <p:nvPr>
            <p:ph type="title"/>
            <p:custDataLst>
              <p:tags r:id="rId14"/>
            </p:custDataLst>
          </p:nvPr>
        </p:nvSpPr>
        <p:spPr>
          <a:xfrm>
            <a:off x="695960" y="360000"/>
            <a:ext cx="10800000" cy="720000"/>
          </a:xfrm>
          <a:prstGeom prst="rect">
            <a:avLst/>
          </a:prstGeom>
        </p:spPr>
        <p:txBody>
          <a:bodyPr vert="horz" wrap="square" lIns="0" tIns="0" rIns="0" bIns="0" rtlCol="0" anchor="b">
            <a:normAutofit/>
          </a:bodyPr>
          <a:lstStyle/>
          <a:p>
            <a:r>
              <a:rPr lang="zh-CN" altLang="en-US" dirty="0"/>
              <a:t>单击此处编辑母版标题样式</a:t>
            </a:r>
            <a:endParaRPr lang="zh-CN" altLang="en-US" dirty="0"/>
          </a:p>
        </p:txBody>
      </p:sp>
      <p:sp>
        <p:nvSpPr>
          <p:cNvPr id="10" name="文本占位符 9"/>
          <p:cNvSpPr>
            <a:spLocks noGrp="1"/>
          </p:cNvSpPr>
          <p:nvPr>
            <p:ph type="body" idx="1"/>
            <p:custDataLst>
              <p:tags r:id="rId15"/>
            </p:custDataLst>
          </p:nvPr>
        </p:nvSpPr>
        <p:spPr>
          <a:xfrm>
            <a:off x="695960" y="1301749"/>
            <a:ext cx="10800000" cy="4873625"/>
          </a:xfrm>
          <a:prstGeom prst="rect">
            <a:avLst/>
          </a:prstGeom>
        </p:spPr>
        <p:txBody>
          <a:bodyPr vert="horz" wrap="square" lIns="0" tIns="0" rIns="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1" name="日期占位符 10"/>
          <p:cNvSpPr>
            <a:spLocks noGrp="1"/>
          </p:cNvSpPr>
          <p:nvPr>
            <p:ph type="dt" sz="half" idx="2"/>
            <p:custDataLst>
              <p:tags r:id="rId16"/>
            </p:custDataLst>
          </p:nvPr>
        </p:nvSpPr>
        <p:spPr>
          <a:xfrm>
            <a:off x="695960" y="6356350"/>
            <a:ext cx="2743200" cy="365125"/>
          </a:xfrm>
          <a:prstGeom prst="rect">
            <a:avLst/>
          </a:prstGeom>
        </p:spPr>
        <p:txBody>
          <a:bodyPr vert="horz" wrap="square" lIns="91440" tIns="45720" rIns="91440" bIns="45720" rtlCol="0" anchor="ctr">
            <a:normAutofit/>
          </a:bodyP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12" name="页脚占位符 11"/>
          <p:cNvSpPr>
            <a:spLocks noGrp="1"/>
          </p:cNvSpPr>
          <p:nvPr>
            <p:ph type="ftr" sz="quarter" idx="3"/>
            <p:custDataLst>
              <p:tags r:id="rId17"/>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13" name="灯片编号占位符 12"/>
          <p:cNvSpPr>
            <a:spLocks noGrp="1"/>
          </p:cNvSpPr>
          <p:nvPr>
            <p:ph type="sldNum" sz="quarter" idx="4"/>
            <p:custDataLst>
              <p:tags r:id="rId18"/>
            </p:custDataLst>
          </p:nvPr>
        </p:nvSpPr>
        <p:spPr>
          <a:xfrm>
            <a:off x="8753983" y="6356350"/>
            <a:ext cx="2743200" cy="365125"/>
          </a:xfrm>
          <a:prstGeom prst="rect">
            <a:avLst/>
          </a:prstGeom>
        </p:spPr>
        <p:txBody>
          <a:bodyPr vert="horz" wrap="square" lIns="91440" tIns="45720" rIns="91440" bIns="45720" rtlCol="0" anchor="ctr">
            <a:normAutofit/>
          </a:bodyP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2" name="KSO_TEMPLATE" hidden="1"/>
          <p:cNvSpPr/>
          <p:nvPr userDrawn="1">
            <p:custDataLst>
              <p:tags r:id="rId19"/>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10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400" kern="1200">
          <a:solidFill>
            <a:schemeClr val="tx1"/>
          </a:solidFill>
          <a:latin typeface="+mn-lt"/>
          <a:ea typeface="+mn-ea"/>
          <a:cs typeface="+mn-cs"/>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lt"/>
          <a:ea typeface="+mn-ea"/>
          <a:cs typeface="+mn-cs"/>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矩形 8"/>
          <p:cNvSpPr/>
          <p:nvPr userDrawn="1">
            <p:custDataLst>
              <p:tags r:id="rId12"/>
            </p:custDataLst>
          </p:nvPr>
        </p:nvSpPr>
        <p:spPr>
          <a:xfrm>
            <a:off x="0" y="6565900"/>
            <a:ext cx="12192000" cy="29210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800" b="0" i="0" u="none" strike="noStrike" kern="1200" cap="none" spc="0" normalizeH="0" baseline="0" noProof="0">
              <a:ln>
                <a:noFill/>
              </a:ln>
              <a:solidFill>
                <a:prstClr val="white"/>
              </a:solidFill>
              <a:effectLst/>
              <a:uLnTx/>
              <a:uFillTx/>
              <a:latin typeface="+mj-ea"/>
              <a:ea typeface="+mj-ea"/>
              <a:cs typeface="+mn-cs"/>
            </a:endParaRPr>
          </a:p>
        </p:txBody>
      </p:sp>
      <p:sp>
        <p:nvSpPr>
          <p:cNvPr id="8" name="标题占位符 1"/>
          <p:cNvSpPr>
            <a:spLocks noGrp="1"/>
          </p:cNvSpPr>
          <p:nvPr>
            <p:ph type="title"/>
            <p:custDataLst>
              <p:tags r:id="rId13"/>
            </p:custDataLst>
          </p:nvPr>
        </p:nvSpPr>
        <p:spPr>
          <a:xfrm>
            <a:off x="695960" y="360000"/>
            <a:ext cx="10800000" cy="720000"/>
          </a:xfrm>
          <a:prstGeom prst="rect">
            <a:avLst/>
          </a:prstGeom>
        </p:spPr>
        <p:txBody>
          <a:bodyPr vert="horz" wrap="square" lIns="0" tIns="0" rIns="0" bIns="0" rtlCol="0" anchor="b">
            <a:normAutofit/>
          </a:bodyPr>
          <a:lstStyle/>
          <a:p>
            <a:r>
              <a:rPr lang="zh-CN" altLang="en-US" dirty="0"/>
              <a:t>单击此处编辑母版标题样式</a:t>
            </a:r>
            <a:endParaRPr lang="zh-CN" altLang="en-US" dirty="0"/>
          </a:p>
        </p:txBody>
      </p:sp>
      <p:sp>
        <p:nvSpPr>
          <p:cNvPr id="10" name="文本占位符 9"/>
          <p:cNvSpPr>
            <a:spLocks noGrp="1"/>
          </p:cNvSpPr>
          <p:nvPr>
            <p:ph type="body" idx="1"/>
            <p:custDataLst>
              <p:tags r:id="rId14"/>
            </p:custDataLst>
          </p:nvPr>
        </p:nvSpPr>
        <p:spPr>
          <a:xfrm>
            <a:off x="695960" y="1301749"/>
            <a:ext cx="10800000" cy="4873625"/>
          </a:xfrm>
          <a:prstGeom prst="rect">
            <a:avLst/>
          </a:prstGeom>
        </p:spPr>
        <p:txBody>
          <a:bodyPr vert="horz" wrap="square" lIns="0" tIns="0" rIns="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1" name="日期占位符 10"/>
          <p:cNvSpPr>
            <a:spLocks noGrp="1"/>
          </p:cNvSpPr>
          <p:nvPr>
            <p:ph type="dt" sz="half" idx="2"/>
            <p:custDataLst>
              <p:tags r:id="rId15"/>
            </p:custDataLst>
          </p:nvPr>
        </p:nvSpPr>
        <p:spPr>
          <a:xfrm>
            <a:off x="695960" y="6356350"/>
            <a:ext cx="2743200" cy="365125"/>
          </a:xfrm>
          <a:prstGeom prst="rect">
            <a:avLst/>
          </a:prstGeom>
        </p:spPr>
        <p:txBody>
          <a:bodyPr vert="horz" wrap="square" lIns="91440" tIns="45720" rIns="91440" bIns="45720" rtlCol="0" anchor="ctr">
            <a:normAutofit/>
          </a:bodyP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12" name="页脚占位符 11"/>
          <p:cNvSpPr>
            <a:spLocks noGrp="1"/>
          </p:cNvSpPr>
          <p:nvPr>
            <p:ph type="ftr" sz="quarter" idx="3"/>
            <p:custDataLst>
              <p:tags r:id="rId16"/>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13" name="灯片编号占位符 12"/>
          <p:cNvSpPr>
            <a:spLocks noGrp="1"/>
          </p:cNvSpPr>
          <p:nvPr>
            <p:ph type="sldNum" sz="quarter" idx="4"/>
            <p:custDataLst>
              <p:tags r:id="rId17"/>
            </p:custDataLst>
          </p:nvPr>
        </p:nvSpPr>
        <p:spPr>
          <a:xfrm>
            <a:off x="8753983" y="6356350"/>
            <a:ext cx="2743200" cy="365125"/>
          </a:xfrm>
          <a:prstGeom prst="rect">
            <a:avLst/>
          </a:prstGeom>
        </p:spPr>
        <p:txBody>
          <a:bodyPr vert="horz" wrap="square" lIns="91440" tIns="45720" rIns="91440" bIns="45720" rtlCol="0" anchor="ctr">
            <a:normAutofit/>
          </a:bodyP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2" name="KSO_TEMPLATE" hidden="1"/>
          <p:cNvSpPr/>
          <p:nvPr userDrawn="1">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vertOverflow="overflow" horzOverflow="overflow" vert="horz" wrap="square" lIns="91440" tIns="45720" rIns="91440" bIns="45720" numCol="1" spcCol="0" rtlCol="0" fromWordArt="0" anchor="ctr" anchorCtr="0" forceAA="0" compatLnSpc="1">
            <a:noAutofit/>
          </a:bodyPr>
          <a:p>
            <a:pPr algn="ctr"/>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10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400" kern="1200">
          <a:solidFill>
            <a:schemeClr val="tx1"/>
          </a:solidFill>
          <a:latin typeface="+mn-lt"/>
          <a:ea typeface="+mn-ea"/>
          <a:cs typeface="+mn-cs"/>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lt"/>
          <a:ea typeface="+mn-ea"/>
          <a:cs typeface="+mn-cs"/>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160.xml"/><Relationship Id="rId2" Type="http://schemas.openxmlformats.org/officeDocument/2006/relationships/tags" Target="../tags/tag159.xml"/><Relationship Id="rId1" Type="http://schemas.openxmlformats.org/officeDocument/2006/relationships/tags" Target="../tags/tag158.xml"/></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7.xml"/><Relationship Id="rId5" Type="http://schemas.openxmlformats.org/officeDocument/2006/relationships/tags" Target="../tags/tag202.xml"/><Relationship Id="rId4" Type="http://schemas.openxmlformats.org/officeDocument/2006/relationships/tags" Target="../tags/tag201.xml"/><Relationship Id="rId3" Type="http://schemas.openxmlformats.org/officeDocument/2006/relationships/tags" Target="../tags/tag200.xml"/><Relationship Id="rId2" Type="http://schemas.openxmlformats.org/officeDocument/2006/relationships/tags" Target="../tags/tag199.xml"/><Relationship Id="rId1" Type="http://schemas.openxmlformats.org/officeDocument/2006/relationships/tags" Target="../tags/tag198.xml"/></Relationships>
</file>

<file path=ppt/slides/_rels/slide11.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7.xml"/><Relationship Id="rId6" Type="http://schemas.openxmlformats.org/officeDocument/2006/relationships/tags" Target="../tags/tag207.xml"/><Relationship Id="rId5" Type="http://schemas.openxmlformats.org/officeDocument/2006/relationships/image" Target="../media/image8.png"/><Relationship Id="rId4" Type="http://schemas.openxmlformats.org/officeDocument/2006/relationships/tags" Target="../tags/tag206.xml"/><Relationship Id="rId3" Type="http://schemas.openxmlformats.org/officeDocument/2006/relationships/tags" Target="../tags/tag205.xml"/><Relationship Id="rId2" Type="http://schemas.openxmlformats.org/officeDocument/2006/relationships/tags" Target="../tags/tag204.xml"/><Relationship Id="rId1" Type="http://schemas.openxmlformats.org/officeDocument/2006/relationships/tags" Target="../tags/tag203.xml"/></Relationships>
</file>

<file path=ppt/slides/_rels/slide12.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7.xml"/><Relationship Id="rId6" Type="http://schemas.openxmlformats.org/officeDocument/2006/relationships/tags" Target="../tags/tag212.xml"/><Relationship Id="rId5" Type="http://schemas.openxmlformats.org/officeDocument/2006/relationships/image" Target="../media/image9.jpeg"/><Relationship Id="rId4" Type="http://schemas.openxmlformats.org/officeDocument/2006/relationships/tags" Target="../tags/tag211.xml"/><Relationship Id="rId3" Type="http://schemas.openxmlformats.org/officeDocument/2006/relationships/tags" Target="../tags/tag210.xml"/><Relationship Id="rId2" Type="http://schemas.openxmlformats.org/officeDocument/2006/relationships/tags" Target="../tags/tag209.xml"/><Relationship Id="rId1" Type="http://schemas.openxmlformats.org/officeDocument/2006/relationships/tags" Target="../tags/tag208.xml"/></Relationships>
</file>

<file path=ppt/slides/_rels/slide13.xml.rels><?xml version="1.0" encoding="UTF-8" standalone="yes"?>
<Relationships xmlns="http://schemas.openxmlformats.org/package/2006/relationships"><Relationship Id="rId9" Type="http://schemas.openxmlformats.org/officeDocument/2006/relationships/tags" Target="../tags/tag219.xml"/><Relationship Id="rId8" Type="http://schemas.openxmlformats.org/officeDocument/2006/relationships/image" Target="../media/image11.png"/><Relationship Id="rId7" Type="http://schemas.openxmlformats.org/officeDocument/2006/relationships/image" Target="../media/image10.png"/><Relationship Id="rId6" Type="http://schemas.openxmlformats.org/officeDocument/2006/relationships/tags" Target="../tags/tag218.xml"/><Relationship Id="rId5" Type="http://schemas.openxmlformats.org/officeDocument/2006/relationships/tags" Target="../tags/tag217.xml"/><Relationship Id="rId4" Type="http://schemas.openxmlformats.org/officeDocument/2006/relationships/tags" Target="../tags/tag216.xml"/><Relationship Id="rId3" Type="http://schemas.openxmlformats.org/officeDocument/2006/relationships/tags" Target="../tags/tag215.xml"/><Relationship Id="rId2" Type="http://schemas.openxmlformats.org/officeDocument/2006/relationships/tags" Target="../tags/tag214.xml"/><Relationship Id="rId10" Type="http://schemas.openxmlformats.org/officeDocument/2006/relationships/slideLayout" Target="../slideLayouts/slideLayout7.xml"/><Relationship Id="rId1" Type="http://schemas.openxmlformats.org/officeDocument/2006/relationships/tags" Target="../tags/tag213.xml"/></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2.xml"/><Relationship Id="rId4" Type="http://schemas.openxmlformats.org/officeDocument/2006/relationships/tags" Target="../tags/tag223.xml"/><Relationship Id="rId3" Type="http://schemas.openxmlformats.org/officeDocument/2006/relationships/tags" Target="../tags/tag222.xml"/><Relationship Id="rId2" Type="http://schemas.openxmlformats.org/officeDocument/2006/relationships/tags" Target="../tags/tag221.xml"/><Relationship Id="rId1" Type="http://schemas.openxmlformats.org/officeDocument/2006/relationships/tags" Target="../tags/tag220.xml"/></Relationships>
</file>

<file path=ppt/slides/_rels/slide15.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7.xml"/><Relationship Id="rId6" Type="http://schemas.openxmlformats.org/officeDocument/2006/relationships/tags" Target="../tags/tag228.xml"/><Relationship Id="rId5" Type="http://schemas.openxmlformats.org/officeDocument/2006/relationships/image" Target="../media/image12.jpeg"/><Relationship Id="rId4" Type="http://schemas.openxmlformats.org/officeDocument/2006/relationships/tags" Target="../tags/tag227.xml"/><Relationship Id="rId3" Type="http://schemas.openxmlformats.org/officeDocument/2006/relationships/tags" Target="../tags/tag226.xml"/><Relationship Id="rId2" Type="http://schemas.openxmlformats.org/officeDocument/2006/relationships/tags" Target="../tags/tag225.xml"/><Relationship Id="rId1" Type="http://schemas.openxmlformats.org/officeDocument/2006/relationships/tags" Target="../tags/tag224.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23.xml"/><Relationship Id="rId4" Type="http://schemas.openxmlformats.org/officeDocument/2006/relationships/tags" Target="../tags/tag232.xml"/><Relationship Id="rId3" Type="http://schemas.openxmlformats.org/officeDocument/2006/relationships/tags" Target="../tags/tag231.xml"/><Relationship Id="rId2" Type="http://schemas.openxmlformats.org/officeDocument/2006/relationships/tags" Target="../tags/tag230.xml"/><Relationship Id="rId1" Type="http://schemas.openxmlformats.org/officeDocument/2006/relationships/tags" Target="../tags/tag229.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61.xml"/><Relationship Id="rId2" Type="http://schemas.openxmlformats.org/officeDocument/2006/relationships/image" Target="../media/image5.pn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7.xml"/><Relationship Id="rId5" Type="http://schemas.openxmlformats.org/officeDocument/2006/relationships/tags" Target="../tags/tag166.xml"/><Relationship Id="rId4" Type="http://schemas.openxmlformats.org/officeDocument/2006/relationships/tags" Target="../tags/tag165.xml"/><Relationship Id="rId3" Type="http://schemas.openxmlformats.org/officeDocument/2006/relationships/tags" Target="../tags/tag164.xml"/><Relationship Id="rId2" Type="http://schemas.openxmlformats.org/officeDocument/2006/relationships/tags" Target="../tags/tag163.xml"/><Relationship Id="rId1" Type="http://schemas.openxmlformats.org/officeDocument/2006/relationships/tags" Target="../tags/tag16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67.xml"/><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73.xml"/><Relationship Id="rId6" Type="http://schemas.openxmlformats.org/officeDocument/2006/relationships/image" Target="../media/image7.png"/><Relationship Id="rId5" Type="http://schemas.openxmlformats.org/officeDocument/2006/relationships/tags" Target="../tags/tag172.xml"/><Relationship Id="rId4" Type="http://schemas.openxmlformats.org/officeDocument/2006/relationships/tags" Target="../tags/tag171.xml"/><Relationship Id="rId3" Type="http://schemas.openxmlformats.org/officeDocument/2006/relationships/tags" Target="../tags/tag170.xml"/><Relationship Id="rId2" Type="http://schemas.openxmlformats.org/officeDocument/2006/relationships/tags" Target="../tags/tag169.xml"/><Relationship Id="rId1" Type="http://schemas.openxmlformats.org/officeDocument/2006/relationships/tags" Target="../tags/tag168.xml"/></Relationships>
</file>

<file path=ppt/slides/_rels/slide6.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179.xml"/><Relationship Id="rId5" Type="http://schemas.openxmlformats.org/officeDocument/2006/relationships/tags" Target="../tags/tag178.xml"/><Relationship Id="rId4" Type="http://schemas.openxmlformats.org/officeDocument/2006/relationships/tags" Target="../tags/tag177.xml"/><Relationship Id="rId3" Type="http://schemas.openxmlformats.org/officeDocument/2006/relationships/tags" Target="../tags/tag176.xml"/><Relationship Id="rId2" Type="http://schemas.openxmlformats.org/officeDocument/2006/relationships/tags" Target="../tags/tag175.xml"/><Relationship Id="rId1" Type="http://schemas.openxmlformats.org/officeDocument/2006/relationships/tags" Target="../tags/tag174.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10.xml"/><Relationship Id="rId6" Type="http://schemas.openxmlformats.org/officeDocument/2006/relationships/tags" Target="../tags/tag185.xml"/><Relationship Id="rId5" Type="http://schemas.openxmlformats.org/officeDocument/2006/relationships/tags" Target="../tags/tag184.xml"/><Relationship Id="rId4" Type="http://schemas.openxmlformats.org/officeDocument/2006/relationships/tags" Target="../tags/tag183.xml"/><Relationship Id="rId3" Type="http://schemas.openxmlformats.org/officeDocument/2006/relationships/tags" Target="../tags/tag182.xml"/><Relationship Id="rId2" Type="http://schemas.openxmlformats.org/officeDocument/2006/relationships/tags" Target="../tags/tag181.xml"/><Relationship Id="rId1" Type="http://schemas.openxmlformats.org/officeDocument/2006/relationships/tags" Target="../tags/tag180.xml"/></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10.xml"/><Relationship Id="rId6" Type="http://schemas.openxmlformats.org/officeDocument/2006/relationships/tags" Target="../tags/tag191.xml"/><Relationship Id="rId5" Type="http://schemas.openxmlformats.org/officeDocument/2006/relationships/tags" Target="../tags/tag190.xml"/><Relationship Id="rId4" Type="http://schemas.openxmlformats.org/officeDocument/2006/relationships/tags" Target="../tags/tag189.xml"/><Relationship Id="rId3" Type="http://schemas.openxmlformats.org/officeDocument/2006/relationships/tags" Target="../tags/tag188.xml"/><Relationship Id="rId2" Type="http://schemas.openxmlformats.org/officeDocument/2006/relationships/tags" Target="../tags/tag187.xml"/><Relationship Id="rId1" Type="http://schemas.openxmlformats.org/officeDocument/2006/relationships/tags" Target="../tags/tag186.xml"/></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10.xml"/><Relationship Id="rId6" Type="http://schemas.openxmlformats.org/officeDocument/2006/relationships/tags" Target="../tags/tag197.xml"/><Relationship Id="rId5" Type="http://schemas.openxmlformats.org/officeDocument/2006/relationships/tags" Target="../tags/tag196.xml"/><Relationship Id="rId4" Type="http://schemas.openxmlformats.org/officeDocument/2006/relationships/tags" Target="../tags/tag195.xml"/><Relationship Id="rId3" Type="http://schemas.openxmlformats.org/officeDocument/2006/relationships/tags" Target="../tags/tag194.xml"/><Relationship Id="rId2" Type="http://schemas.openxmlformats.org/officeDocument/2006/relationships/tags" Target="../tags/tag193.xml"/><Relationship Id="rId1" Type="http://schemas.openxmlformats.org/officeDocument/2006/relationships/tags" Target="../tags/tag19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p:txBody>
          <a:bodyPr/>
          <a:lstStyle/>
          <a:p>
            <a:r>
              <a:rPr lang="zh-CN" altLang="en-US" sz="9600">
                <a:ln w="22225">
                  <a:solidFill>
                    <a:schemeClr val="accent2"/>
                  </a:solidFill>
                  <a:prstDash val="solid"/>
                </a:ln>
                <a:solidFill>
                  <a:schemeClr val="accent2">
                    <a:lumMod val="40000"/>
                    <a:lumOff val="60000"/>
                  </a:schemeClr>
                </a:solidFill>
                <a:effectLst/>
                <a:latin typeface="幼圆" panose="02010509060101010101" charset="-122"/>
                <a:ea typeface="幼圆" panose="02010509060101010101" charset="-122"/>
              </a:rPr>
              <a:t>梦</a:t>
            </a:r>
            <a:endParaRPr lang="zh-CN" altLang="en-US" sz="9600">
              <a:ln w="22225">
                <a:solidFill>
                  <a:schemeClr val="accent2"/>
                </a:solidFill>
                <a:prstDash val="solid"/>
              </a:ln>
              <a:solidFill>
                <a:schemeClr val="accent2">
                  <a:lumMod val="40000"/>
                  <a:lumOff val="60000"/>
                </a:schemeClr>
              </a:solidFill>
              <a:effectLst/>
              <a:latin typeface="幼圆" panose="02010509060101010101" charset="-122"/>
              <a:ea typeface="幼圆" panose="02010509060101010101" charset="-122"/>
            </a:endParaRPr>
          </a:p>
        </p:txBody>
      </p:sp>
      <p:sp>
        <p:nvSpPr>
          <p:cNvPr id="5" name="副标题"/>
          <p:cNvSpPr>
            <a:spLocks noGrp="1"/>
          </p:cNvSpPr>
          <p:nvPr>
            <p:ph type="subTitle" idx="1"/>
            <p:custDataLst>
              <p:tags r:id="rId2"/>
            </p:custDataLst>
          </p:nvPr>
        </p:nvSpPr>
        <p:spPr>
          <a:xfrm>
            <a:off x="854075" y="3903980"/>
            <a:ext cx="7281545" cy="955040"/>
          </a:xfrm>
        </p:spPr>
        <p:txBody>
          <a:bodyPr/>
          <a:lstStyle/>
          <a:p>
            <a:r>
              <a:rPr lang="zh-CN" altLang="en-US">
                <a:latin typeface="幼圆" panose="02010509060101010101" charset="-122"/>
                <a:ea typeface="幼圆" panose="02010509060101010101" charset="-122"/>
                <a:cs typeface="幼圆" panose="02010509060101010101" charset="-122"/>
              </a:rPr>
              <a:t>上海科技大学</a:t>
            </a:r>
            <a:r>
              <a:rPr lang="en-US" altLang="zh-CN">
                <a:latin typeface="幼圆" panose="02010509060101010101" charset="-122"/>
                <a:ea typeface="幼圆" panose="02010509060101010101" charset="-122"/>
                <a:cs typeface="幼圆" panose="02010509060101010101" charset="-122"/>
              </a:rPr>
              <a:t> </a:t>
            </a:r>
            <a:r>
              <a:rPr>
                <a:latin typeface="幼圆" panose="02010509060101010101" charset="-122"/>
                <a:ea typeface="幼圆" panose="02010509060101010101" charset="-122"/>
                <a:cs typeface="幼圆" panose="02010509060101010101" charset="-122"/>
              </a:rPr>
              <a:t>师芸谦</a:t>
            </a:r>
            <a:endParaRPr>
              <a:latin typeface="幼圆" panose="02010509060101010101" charset="-122"/>
              <a:ea typeface="幼圆" panose="02010509060101010101" charset="-122"/>
              <a:cs typeface="幼圆" panose="02010509060101010101" charset="-122"/>
            </a:endParaRPr>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532130" y="2426970"/>
            <a:ext cx="2563495" cy="1805305"/>
          </a:xfrm>
        </p:spPr>
        <p:txBody>
          <a:bodyPr anchor="b" anchorCtr="0"/>
          <a:lstStyle/>
          <a:p>
            <a:pPr algn="ctr"/>
            <a:r>
              <a:rPr lang="zh-CN" altLang="en-US" sz="3600">
                <a:latin typeface="幼圆" panose="02010509060101010101" charset="-122"/>
                <a:ea typeface="幼圆" panose="02010509060101010101" charset="-122"/>
              </a:rPr>
              <a:t>与梦境相关的成语</a:t>
            </a:r>
            <a:endParaRPr lang="zh-CN" altLang="en-US" sz="3600">
              <a:latin typeface="幼圆" panose="02010509060101010101" charset="-122"/>
              <a:ea typeface="幼圆" panose="02010509060101010101" charset="-122"/>
            </a:endParaRPr>
          </a:p>
        </p:txBody>
      </p:sp>
      <p:sp>
        <p:nvSpPr>
          <p:cNvPr id="4" name="正文"/>
          <p:cNvSpPr txBox="1"/>
          <p:nvPr>
            <p:custDataLst>
              <p:tags r:id="rId2"/>
            </p:custDataLst>
          </p:nvPr>
        </p:nvSpPr>
        <p:spPr>
          <a:xfrm>
            <a:off x="3763010" y="1216660"/>
            <a:ext cx="6567805" cy="4368165"/>
          </a:xfrm>
          <a:prstGeom prst="rect">
            <a:avLst/>
          </a:prstGeom>
          <a:noFill/>
        </p:spPr>
        <p:txBody>
          <a:bodyPr wrap="square" lIns="90170" tIns="46990" rIns="90170" bIns="46990" rtlCol="0" anchor="ctr" anchorCtr="0">
            <a:normAutofit lnSpcReduction="20000"/>
          </a:bodyPr>
          <a:lstStyle/>
          <a:p>
            <a:pPr indent="0" algn="just" fontAlgn="auto">
              <a:lnSpc>
                <a:spcPct val="140000"/>
              </a:lnSpc>
            </a:pP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a:t>
            </a:r>
            <a:r>
              <a:rPr lang="zh-CN" altLang="en-US" sz="2400" b="1"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黄粱美梦</a:t>
            </a: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：一个姓卢的书生在邯郸旅店住宿，睡着以后做了一场享尽一生荣华富贵的好梦。醒来以后发现小米饭还没有熟。</a:t>
            </a:r>
            <a:endPar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 现在用来比喻虚幻不能实现的梦想。</a:t>
            </a:r>
            <a:r>
              <a:rPr lang="en-US" altLang="zh-CN"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 </a:t>
            </a:r>
            <a:endParaRPr lang="en-US" altLang="zh-CN"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a:t>
            </a:r>
            <a:r>
              <a:rPr lang="zh-CN" altLang="en-US" sz="2400" b="1"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南柯一梦</a:t>
            </a: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：淳于棼</a:t>
            </a: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a:t>
            </a: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fén</a:t>
            </a: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a:t>
            </a: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在槐树下睡觉，梦到自己到了大槐安国，娶公主为妻，任南柯太守，享尽荣华富贵。后遭国王疑忌，被遣还乡。醒后发现大槐安国是槐树下的蚁穴。</a:t>
            </a:r>
            <a:endPar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 比喻一场空欢喜，或比喻梦幻的事。</a:t>
            </a:r>
            <a:endPar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p:txBody>
      </p:sp>
      <p:sp>
        <p:nvSpPr>
          <p:cNvPr id="3" name="矩形 2"/>
          <p:cNvSpPr/>
          <p:nvPr>
            <p:custDataLst>
              <p:tags r:id="rId3"/>
            </p:custDataLst>
          </p:nvPr>
        </p:nvSpPr>
        <p:spPr>
          <a:xfrm>
            <a:off x="754380" y="4300855"/>
            <a:ext cx="2157095" cy="1250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schemeClr val="tx1">
                  <a:lumMod val="85000"/>
                  <a:lumOff val="15000"/>
                </a:schemeClr>
              </a:solidFill>
              <a:effectLst/>
              <a:uLnTx/>
              <a:uFillTx/>
              <a:latin typeface="Arial" panose="020B0604020202020204" pitchFamily="34" charset="0"/>
              <a:ea typeface="微软雅黑" panose="020B0503020204020204" charset="-122"/>
              <a:sym typeface="Arial" panose="020B0604020202020204" pitchFamily="34" charset="0"/>
            </a:endParaRPr>
          </a:p>
        </p:txBody>
      </p:sp>
      <p:sp>
        <p:nvSpPr>
          <p:cNvPr id="7" name="任意多边形 6"/>
          <p:cNvSpPr/>
          <p:nvPr>
            <p:custDataLst>
              <p:tags r:id="rId4"/>
            </p:custDataLst>
          </p:nvPr>
        </p:nvSpPr>
        <p:spPr>
          <a:xfrm>
            <a:off x="1804670" y="945198"/>
            <a:ext cx="8893175" cy="4967605"/>
          </a:xfrm>
          <a:custGeom>
            <a:avLst/>
            <a:gdLst>
              <a:gd name="connsiteX0" fmla="*/ 5 w 14004"/>
              <a:gd name="connsiteY0" fmla="*/ 1622 h 7822"/>
              <a:gd name="connsiteX1" fmla="*/ 0 w 14004"/>
              <a:gd name="connsiteY1" fmla="*/ 0 h 7822"/>
              <a:gd name="connsiteX2" fmla="*/ 14004 w 14004"/>
              <a:gd name="connsiteY2" fmla="*/ 0 h 7822"/>
              <a:gd name="connsiteX3" fmla="*/ 14004 w 14004"/>
              <a:gd name="connsiteY3" fmla="*/ 7822 h 7822"/>
              <a:gd name="connsiteX4" fmla="*/ 0 w 14004"/>
              <a:gd name="connsiteY4" fmla="*/ 7822 h 7822"/>
              <a:gd name="connsiteX5" fmla="*/ 5 w 14004"/>
              <a:gd name="connsiteY5" fmla="*/ 6212 h 7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04" h="7822">
                <a:moveTo>
                  <a:pt x="5" y="1622"/>
                </a:moveTo>
                <a:lnTo>
                  <a:pt x="0" y="0"/>
                </a:lnTo>
                <a:lnTo>
                  <a:pt x="14004" y="0"/>
                </a:lnTo>
                <a:lnTo>
                  <a:pt x="14004" y="7822"/>
                </a:lnTo>
                <a:lnTo>
                  <a:pt x="0" y="7822"/>
                </a:lnTo>
                <a:lnTo>
                  <a:pt x="5" y="6212"/>
                </a:lnTo>
              </a:path>
            </a:pathLst>
          </a:custGeom>
          <a:noFill/>
          <a:ln w="1905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prstClr val="white"/>
              </a:solidFill>
              <a:effectLst/>
              <a:uLnTx/>
              <a:uFillTx/>
              <a:latin typeface="Arial" panose="020B0604020202020204" pitchFamily="34" charset="0"/>
              <a:ea typeface="微软雅黑" panose="020B0503020204020204" charset="-122"/>
              <a:sym typeface="Arial" panose="020B0604020202020204" pitchFamily="34" charset="0"/>
            </a:endParaRPr>
          </a:p>
        </p:txBody>
      </p:sp>
    </p:spTree>
    <p:custDataLst>
      <p:tags r:id="rId5"/>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532130" y="2622550"/>
            <a:ext cx="2563495" cy="1609725"/>
          </a:xfrm>
        </p:spPr>
        <p:txBody>
          <a:bodyPr anchor="b" anchorCtr="0"/>
          <a:lstStyle/>
          <a:p>
            <a:pPr algn="ctr"/>
            <a:r>
              <a:rPr lang="zh-CN" altLang="en-US" sz="3600">
                <a:latin typeface="幼圆" panose="02010509060101010101" charset="-122"/>
                <a:ea typeface="幼圆" panose="02010509060101010101" charset="-122"/>
              </a:rPr>
              <a:t>他人对梦的看法</a:t>
            </a:r>
            <a:endParaRPr lang="zh-CN" altLang="en-US" sz="3600">
              <a:latin typeface="幼圆" panose="02010509060101010101" charset="-122"/>
              <a:ea typeface="幼圆" panose="02010509060101010101" charset="-122"/>
            </a:endParaRPr>
          </a:p>
        </p:txBody>
      </p:sp>
      <p:sp>
        <p:nvSpPr>
          <p:cNvPr id="4" name="正文"/>
          <p:cNvSpPr txBox="1"/>
          <p:nvPr>
            <p:custDataLst>
              <p:tags r:id="rId2"/>
            </p:custDataLst>
          </p:nvPr>
        </p:nvSpPr>
        <p:spPr>
          <a:xfrm>
            <a:off x="3296285" y="639445"/>
            <a:ext cx="7034530" cy="4761230"/>
          </a:xfrm>
          <a:prstGeom prst="rect">
            <a:avLst/>
          </a:prstGeom>
          <a:noFill/>
        </p:spPr>
        <p:txBody>
          <a:bodyPr wrap="square" lIns="90170" tIns="46990" rIns="90170" bIns="46990" rtlCol="0" anchor="ctr" anchorCtr="0">
            <a:normAutofit/>
          </a:bodyPr>
          <a:lstStyle/>
          <a:p>
            <a:pPr indent="0" algn="just" fontAlgn="auto">
              <a:lnSpc>
                <a:spcPct val="140000"/>
              </a:lnSpc>
            </a:pPr>
            <a:r>
              <a:rPr lang="en-US" altLang="zh-CN" sz="2800">
                <a:latin typeface="幼圆" panose="02010509060101010101" charset="-122"/>
                <a:ea typeface="幼圆" panose="02010509060101010101" charset="-122"/>
                <a:cs typeface="幼圆" panose="02010509060101010101" charset="-122"/>
                <a:sym typeface="+mn-ea"/>
              </a:rPr>
              <a:t>夜梦多见之,昼思反微茫</a:t>
            </a:r>
            <a:r>
              <a:rPr lang="zh-CN" altLang="en-US" sz="2800">
                <a:latin typeface="幼圆" panose="02010509060101010101" charset="-122"/>
                <a:ea typeface="幼圆" panose="02010509060101010101" charset="-122"/>
                <a:cs typeface="幼圆" panose="02010509060101010101" charset="-122"/>
                <a:sym typeface="+mn-ea"/>
              </a:rPr>
              <a:t>。</a:t>
            </a:r>
            <a:endParaRPr lang="zh-CN" altLang="en-US" sz="2800">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endParaRPr lang="en-US" altLang="zh-CN" sz="28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韩愈</a:t>
            </a: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a:t>
            </a: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唐朝中期官员、</a:t>
            </a:r>
            <a:endPar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文学家。</a:t>
            </a:r>
            <a:endPar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a:t>
            </a: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天街小雨润如酥，</a:t>
            </a:r>
            <a:endPar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  </a:t>
            </a: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草色遥看近却无。</a:t>
            </a: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a:t>
            </a:r>
            <a:endPar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p:txBody>
      </p:sp>
      <p:sp>
        <p:nvSpPr>
          <p:cNvPr id="3" name="矩形 2"/>
          <p:cNvSpPr/>
          <p:nvPr>
            <p:custDataLst>
              <p:tags r:id="rId3"/>
            </p:custDataLst>
          </p:nvPr>
        </p:nvSpPr>
        <p:spPr>
          <a:xfrm>
            <a:off x="754380" y="4300855"/>
            <a:ext cx="2157095" cy="1250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schemeClr val="tx1">
                  <a:lumMod val="85000"/>
                  <a:lumOff val="15000"/>
                </a:schemeClr>
              </a:solidFill>
              <a:effectLst/>
              <a:uLnTx/>
              <a:uFillTx/>
              <a:latin typeface="Arial" panose="020B0604020202020204" pitchFamily="34" charset="0"/>
              <a:ea typeface="微软雅黑" panose="020B0503020204020204" charset="-122"/>
              <a:sym typeface="Arial" panose="020B0604020202020204" pitchFamily="34" charset="0"/>
            </a:endParaRPr>
          </a:p>
        </p:txBody>
      </p:sp>
      <p:sp>
        <p:nvSpPr>
          <p:cNvPr id="7" name="任意多边形 6"/>
          <p:cNvSpPr/>
          <p:nvPr>
            <p:custDataLst>
              <p:tags r:id="rId4"/>
            </p:custDataLst>
          </p:nvPr>
        </p:nvSpPr>
        <p:spPr>
          <a:xfrm>
            <a:off x="1804670" y="945198"/>
            <a:ext cx="8893175" cy="4967605"/>
          </a:xfrm>
          <a:custGeom>
            <a:avLst/>
            <a:gdLst>
              <a:gd name="connsiteX0" fmla="*/ 5 w 14004"/>
              <a:gd name="connsiteY0" fmla="*/ 1622 h 7822"/>
              <a:gd name="connsiteX1" fmla="*/ 0 w 14004"/>
              <a:gd name="connsiteY1" fmla="*/ 0 h 7822"/>
              <a:gd name="connsiteX2" fmla="*/ 14004 w 14004"/>
              <a:gd name="connsiteY2" fmla="*/ 0 h 7822"/>
              <a:gd name="connsiteX3" fmla="*/ 14004 w 14004"/>
              <a:gd name="connsiteY3" fmla="*/ 7822 h 7822"/>
              <a:gd name="connsiteX4" fmla="*/ 0 w 14004"/>
              <a:gd name="connsiteY4" fmla="*/ 7822 h 7822"/>
              <a:gd name="connsiteX5" fmla="*/ 5 w 14004"/>
              <a:gd name="connsiteY5" fmla="*/ 6212 h 7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04" h="7822">
                <a:moveTo>
                  <a:pt x="5" y="1622"/>
                </a:moveTo>
                <a:lnTo>
                  <a:pt x="0" y="0"/>
                </a:lnTo>
                <a:lnTo>
                  <a:pt x="14004" y="0"/>
                </a:lnTo>
                <a:lnTo>
                  <a:pt x="14004" y="7822"/>
                </a:lnTo>
                <a:lnTo>
                  <a:pt x="0" y="7822"/>
                </a:lnTo>
                <a:lnTo>
                  <a:pt x="5" y="6212"/>
                </a:lnTo>
              </a:path>
            </a:pathLst>
          </a:custGeom>
          <a:noFill/>
          <a:ln w="1905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prstClr val="white"/>
              </a:solidFill>
              <a:effectLst/>
              <a:uLnTx/>
              <a:uFillTx/>
              <a:latin typeface="Arial" panose="020B0604020202020204" pitchFamily="34" charset="0"/>
              <a:ea typeface="微软雅黑" panose="020B0503020204020204" charset="-122"/>
              <a:sym typeface="Arial" panose="020B0604020202020204" pitchFamily="34" charset="0"/>
            </a:endParaRPr>
          </a:p>
        </p:txBody>
      </p:sp>
      <p:pic>
        <p:nvPicPr>
          <p:cNvPr id="5" name="图片 4"/>
          <p:cNvPicPr>
            <a:picLocks noChangeAspect="1"/>
          </p:cNvPicPr>
          <p:nvPr/>
        </p:nvPicPr>
        <p:blipFill>
          <a:blip r:embed="rId5"/>
          <a:stretch>
            <a:fillRect/>
          </a:stretch>
        </p:blipFill>
        <p:spPr>
          <a:xfrm>
            <a:off x="7301230" y="1457325"/>
            <a:ext cx="2776855" cy="3883025"/>
          </a:xfrm>
          <a:prstGeom prst="rect">
            <a:avLst/>
          </a:prstGeom>
        </p:spPr>
      </p:pic>
    </p:spTree>
    <p:custDataLst>
      <p:tags r:id="rId6"/>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532130" y="2394585"/>
            <a:ext cx="2563495" cy="1837690"/>
          </a:xfrm>
        </p:spPr>
        <p:txBody>
          <a:bodyPr anchor="b" anchorCtr="0"/>
          <a:lstStyle/>
          <a:p>
            <a:pPr algn="ctr"/>
            <a:r>
              <a:rPr lang="zh-CN" altLang="en-US" sz="3600">
                <a:latin typeface="幼圆" panose="02010509060101010101" charset="-122"/>
                <a:ea typeface="幼圆" panose="02010509060101010101" charset="-122"/>
              </a:rPr>
              <a:t>他人对梦的看法</a:t>
            </a:r>
            <a:endParaRPr lang="zh-CN" altLang="en-US" sz="3600">
              <a:latin typeface="幼圆" panose="02010509060101010101" charset="-122"/>
              <a:ea typeface="幼圆" panose="02010509060101010101" charset="-122"/>
            </a:endParaRPr>
          </a:p>
        </p:txBody>
      </p:sp>
      <p:sp>
        <p:nvSpPr>
          <p:cNvPr id="4" name="正文"/>
          <p:cNvSpPr txBox="1"/>
          <p:nvPr>
            <p:custDataLst>
              <p:tags r:id="rId2"/>
            </p:custDataLst>
          </p:nvPr>
        </p:nvSpPr>
        <p:spPr>
          <a:xfrm>
            <a:off x="3763010" y="1034415"/>
            <a:ext cx="6567805" cy="4366260"/>
          </a:xfrm>
          <a:prstGeom prst="rect">
            <a:avLst/>
          </a:prstGeom>
          <a:noFill/>
        </p:spPr>
        <p:txBody>
          <a:bodyPr wrap="square" lIns="90170" tIns="46990" rIns="90170" bIns="46990" rtlCol="0" anchor="ctr" anchorCtr="0">
            <a:normAutofit/>
          </a:bodyPr>
          <a:lstStyle/>
          <a:p>
            <a:pPr indent="0" algn="just" fontAlgn="auto">
              <a:lnSpc>
                <a:spcPct val="140000"/>
              </a:lnSpc>
            </a:pPr>
            <a:r>
              <a:rPr lang="en-US" altLang="zh-CN" sz="2800">
                <a:latin typeface="幼圆" panose="02010509060101010101" charset="-122"/>
                <a:ea typeface="幼圆" panose="02010509060101010101" charset="-122"/>
                <a:cs typeface="幼圆" panose="02010509060101010101" charset="-122"/>
                <a:sym typeface="+mn-ea"/>
              </a:rPr>
              <a:t>一个人在睡梦里往往</a:t>
            </a:r>
            <a:endParaRPr lang="en-US" altLang="zh-CN" sz="2800">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r>
              <a:rPr lang="en-US" altLang="zh-CN" sz="2800">
                <a:latin typeface="幼圆" panose="02010509060101010101" charset="-122"/>
                <a:ea typeface="幼圆" panose="02010509060101010101" charset="-122"/>
                <a:cs typeface="幼圆" panose="02010509060101010101" charset="-122"/>
                <a:sym typeface="+mn-ea"/>
              </a:rPr>
              <a:t>可以见到真实的事情</a:t>
            </a:r>
            <a:r>
              <a:rPr lang="zh-CN" altLang="en-US" sz="2800">
                <a:latin typeface="幼圆" panose="02010509060101010101" charset="-122"/>
                <a:ea typeface="幼圆" panose="02010509060101010101" charset="-122"/>
                <a:cs typeface="幼圆" panose="02010509060101010101" charset="-122"/>
                <a:sym typeface="+mn-ea"/>
              </a:rPr>
              <a:t>。</a:t>
            </a:r>
            <a:endParaRPr lang="zh-CN" altLang="en-US" sz="2800">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endPar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威廉</a:t>
            </a: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a:t>
            </a: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莎士比亚</a:t>
            </a: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a:t>
            </a:r>
            <a:endPar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英国</a:t>
            </a:r>
            <a:r>
              <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16-17</a:t>
            </a: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世纪剧作家、</a:t>
            </a:r>
            <a:endPar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r>
              <a:rPr lang="zh-CN" altLang="en-US"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rPr>
              <a:t>诗人</a:t>
            </a:r>
            <a:endPar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a:p>
            <a:pPr indent="0" algn="just" fontAlgn="auto">
              <a:lnSpc>
                <a:spcPct val="140000"/>
              </a:lnSpc>
            </a:pPr>
            <a:endParaRPr lang="en-US" altLang="zh-CN" sz="2400" kern="0" spc="0" dirty="0">
              <a:ln>
                <a:noFill/>
                <a:prstDash val="sysDot"/>
              </a:ln>
              <a:solidFill>
                <a:schemeClr val="tx1">
                  <a:lumMod val="85000"/>
                  <a:lumOff val="15000"/>
                </a:schemeClr>
              </a:solidFill>
              <a:latin typeface="幼圆" panose="02010509060101010101" charset="-122"/>
              <a:ea typeface="幼圆" panose="02010509060101010101" charset="-122"/>
              <a:cs typeface="幼圆" panose="02010509060101010101" charset="-122"/>
              <a:sym typeface="+mn-ea"/>
            </a:endParaRPr>
          </a:p>
        </p:txBody>
      </p:sp>
      <p:sp>
        <p:nvSpPr>
          <p:cNvPr id="3" name="矩形 2"/>
          <p:cNvSpPr/>
          <p:nvPr>
            <p:custDataLst>
              <p:tags r:id="rId3"/>
            </p:custDataLst>
          </p:nvPr>
        </p:nvSpPr>
        <p:spPr>
          <a:xfrm>
            <a:off x="754380" y="4300855"/>
            <a:ext cx="2157095" cy="1250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schemeClr val="tx1">
                  <a:lumMod val="85000"/>
                  <a:lumOff val="15000"/>
                </a:schemeClr>
              </a:solidFill>
              <a:effectLst/>
              <a:uLnTx/>
              <a:uFillTx/>
              <a:latin typeface="Arial" panose="020B0604020202020204" pitchFamily="34" charset="0"/>
              <a:ea typeface="微软雅黑" panose="020B0503020204020204" charset="-122"/>
              <a:sym typeface="Arial" panose="020B0604020202020204" pitchFamily="34" charset="0"/>
            </a:endParaRPr>
          </a:p>
        </p:txBody>
      </p:sp>
      <p:sp>
        <p:nvSpPr>
          <p:cNvPr id="7" name="任意多边形 6"/>
          <p:cNvSpPr/>
          <p:nvPr>
            <p:custDataLst>
              <p:tags r:id="rId4"/>
            </p:custDataLst>
          </p:nvPr>
        </p:nvSpPr>
        <p:spPr>
          <a:xfrm>
            <a:off x="1804670" y="945198"/>
            <a:ext cx="8893175" cy="4967605"/>
          </a:xfrm>
          <a:custGeom>
            <a:avLst/>
            <a:gdLst>
              <a:gd name="connsiteX0" fmla="*/ 5 w 14004"/>
              <a:gd name="connsiteY0" fmla="*/ 1622 h 7822"/>
              <a:gd name="connsiteX1" fmla="*/ 0 w 14004"/>
              <a:gd name="connsiteY1" fmla="*/ 0 h 7822"/>
              <a:gd name="connsiteX2" fmla="*/ 14004 w 14004"/>
              <a:gd name="connsiteY2" fmla="*/ 0 h 7822"/>
              <a:gd name="connsiteX3" fmla="*/ 14004 w 14004"/>
              <a:gd name="connsiteY3" fmla="*/ 7822 h 7822"/>
              <a:gd name="connsiteX4" fmla="*/ 0 w 14004"/>
              <a:gd name="connsiteY4" fmla="*/ 7822 h 7822"/>
              <a:gd name="connsiteX5" fmla="*/ 5 w 14004"/>
              <a:gd name="connsiteY5" fmla="*/ 6212 h 7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04" h="7822">
                <a:moveTo>
                  <a:pt x="5" y="1622"/>
                </a:moveTo>
                <a:lnTo>
                  <a:pt x="0" y="0"/>
                </a:lnTo>
                <a:lnTo>
                  <a:pt x="14004" y="0"/>
                </a:lnTo>
                <a:lnTo>
                  <a:pt x="14004" y="7822"/>
                </a:lnTo>
                <a:lnTo>
                  <a:pt x="0" y="7822"/>
                </a:lnTo>
                <a:lnTo>
                  <a:pt x="5" y="6212"/>
                </a:lnTo>
              </a:path>
            </a:pathLst>
          </a:custGeom>
          <a:noFill/>
          <a:ln w="1905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prstClr val="white"/>
              </a:solidFill>
              <a:effectLst/>
              <a:uLnTx/>
              <a:uFillTx/>
              <a:latin typeface="Arial" panose="020B0604020202020204" pitchFamily="34" charset="0"/>
              <a:ea typeface="微软雅黑" panose="020B0503020204020204" charset="-122"/>
              <a:sym typeface="Arial" panose="020B0604020202020204" pitchFamily="34" charset="0"/>
            </a:endParaRPr>
          </a:p>
        </p:txBody>
      </p:sp>
      <p:pic>
        <p:nvPicPr>
          <p:cNvPr id="6" name="图片 5"/>
          <p:cNvPicPr/>
          <p:nvPr/>
        </p:nvPicPr>
        <p:blipFill>
          <a:blip r:embed="rId5"/>
        </p:blipFill>
        <p:spPr>
          <a:xfrm>
            <a:off x="7404735" y="1333500"/>
            <a:ext cx="3022600" cy="3752215"/>
          </a:xfrm>
          <a:prstGeom prst="rect">
            <a:avLst/>
          </a:prstGeom>
        </p:spPr>
      </p:pic>
    </p:spTree>
    <p:custDataLst>
      <p:tags r:id="rId6"/>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文"/>
          <p:cNvSpPr txBox="1"/>
          <p:nvPr>
            <p:custDataLst>
              <p:tags r:id="rId1"/>
            </p:custDataLst>
          </p:nvPr>
        </p:nvSpPr>
        <p:spPr>
          <a:xfrm>
            <a:off x="948690" y="1358900"/>
            <a:ext cx="10293985" cy="4113530"/>
          </a:xfrm>
          <a:prstGeom prst="rect">
            <a:avLst/>
          </a:prstGeom>
          <a:noFill/>
        </p:spPr>
        <p:txBody>
          <a:bodyPr wrap="square" lIns="90170" tIns="46990" rIns="90170" bIns="46990" rtlCol="0" anchor="ctr" anchorCtr="0">
            <a:normAutofit/>
          </a:bodyPr>
          <a:lstStyle/>
          <a:p>
            <a:pPr indent="0" algn="just" fontAlgn="auto">
              <a:lnSpc>
                <a:spcPct val="130000"/>
              </a:lnSpc>
            </a:pPr>
            <a:r>
              <a:rPr lang="en-US" altLang="zh-CN" sz="3200" kern="0" spc="0" dirty="0">
                <a:ln>
                  <a:noFill/>
                  <a:prstDash val="sysDot"/>
                </a:ln>
                <a:solidFill>
                  <a:schemeClr val="tx1">
                    <a:lumMod val="85000"/>
                    <a:lumOff val="15000"/>
                  </a:schemeClr>
                </a:solidFill>
                <a:latin typeface="幼圆" panose="02010509060101010101" charset="-122"/>
                <a:ea typeface="幼圆" panose="02010509060101010101" charset="-122"/>
                <a:sym typeface="+mn-ea"/>
              </a:rPr>
              <a:t>           </a:t>
            </a:r>
            <a:r>
              <a:rPr lang="zh-CN" altLang="en-US" sz="3200" kern="0" spc="0" dirty="0">
                <a:ln>
                  <a:noFill/>
                  <a:prstDash val="sysDot"/>
                </a:ln>
                <a:solidFill>
                  <a:schemeClr val="tx1">
                    <a:lumMod val="85000"/>
                    <a:lumOff val="15000"/>
                  </a:schemeClr>
                </a:solidFill>
                <a:latin typeface="幼圆" panose="02010509060101010101" charset="-122"/>
                <a:ea typeface="幼圆" panose="02010509060101010101" charset="-122"/>
                <a:sym typeface="+mn-ea"/>
              </a:rPr>
              <a:t>与现实相反？与现实相关？</a:t>
            </a:r>
            <a:endParaRPr lang="zh-CN" altLang="en-US" sz="3200" kern="0" spc="0" dirty="0">
              <a:ln>
                <a:noFill/>
                <a:prstDash val="sysDot"/>
              </a:ln>
              <a:solidFill>
                <a:schemeClr val="tx1">
                  <a:lumMod val="85000"/>
                  <a:lumOff val="15000"/>
                </a:schemeClr>
              </a:solidFill>
              <a:latin typeface="幼圆" panose="02010509060101010101" charset="-122"/>
              <a:ea typeface="幼圆" panose="02010509060101010101" charset="-122"/>
              <a:sym typeface="+mn-ea"/>
            </a:endParaRPr>
          </a:p>
          <a:p>
            <a:pPr indent="0" algn="just" fontAlgn="auto">
              <a:lnSpc>
                <a:spcPct val="130000"/>
              </a:lnSpc>
            </a:pPr>
            <a:r>
              <a:rPr lang="en-US" altLang="zh-CN" sz="3200" kern="0" spc="0" dirty="0">
                <a:ln>
                  <a:noFill/>
                  <a:prstDash val="sysDot"/>
                </a:ln>
                <a:solidFill>
                  <a:schemeClr val="tx1">
                    <a:lumMod val="85000"/>
                    <a:lumOff val="15000"/>
                  </a:schemeClr>
                </a:solidFill>
                <a:latin typeface="幼圆" panose="02010509060101010101" charset="-122"/>
                <a:ea typeface="幼圆" panose="02010509060101010101" charset="-122"/>
                <a:sym typeface="+mn-ea"/>
              </a:rPr>
              <a:t>           </a:t>
            </a:r>
            <a:r>
              <a:rPr lang="zh-CN" altLang="en-US" sz="3200" kern="0" spc="0" dirty="0">
                <a:ln>
                  <a:noFill/>
                  <a:prstDash val="sysDot"/>
                </a:ln>
                <a:solidFill>
                  <a:schemeClr val="tx1">
                    <a:lumMod val="85000"/>
                    <a:lumOff val="15000"/>
                  </a:schemeClr>
                </a:solidFill>
                <a:latin typeface="幼圆" panose="02010509060101010101" charset="-122"/>
                <a:ea typeface="幼圆" panose="02010509060101010101" charset="-122"/>
                <a:sym typeface="+mn-ea"/>
              </a:rPr>
              <a:t>是虚假的呢？还是真实的？</a:t>
            </a:r>
            <a:endParaRPr lang="zh-CN" altLang="en-US" sz="3200" kern="0" spc="0" dirty="0">
              <a:ln>
                <a:noFill/>
                <a:prstDash val="sysDot"/>
              </a:ln>
              <a:solidFill>
                <a:schemeClr val="tx1">
                  <a:lumMod val="85000"/>
                  <a:lumOff val="15000"/>
                </a:schemeClr>
              </a:solidFill>
              <a:latin typeface="幼圆" panose="02010509060101010101" charset="-122"/>
              <a:ea typeface="幼圆" panose="02010509060101010101" charset="-122"/>
              <a:sym typeface="+mn-ea"/>
            </a:endParaRPr>
          </a:p>
        </p:txBody>
      </p:sp>
      <p:sp>
        <p:nvSpPr>
          <p:cNvPr id="3" name="标题 2"/>
          <p:cNvSpPr>
            <a:spLocks noGrp="1"/>
          </p:cNvSpPr>
          <p:nvPr>
            <p:ph type="title"/>
            <p:custDataLst>
              <p:tags r:id="rId2"/>
            </p:custDataLst>
          </p:nvPr>
        </p:nvSpPr>
        <p:spPr>
          <a:xfrm>
            <a:off x="948690" y="535305"/>
            <a:ext cx="10346055" cy="720090"/>
          </a:xfrm>
        </p:spPr>
        <p:txBody>
          <a:bodyPr/>
          <a:lstStyle/>
          <a:p>
            <a:r>
              <a:rPr lang="zh-CN" altLang="en-US">
                <a:latin typeface="幼圆" panose="02010509060101010101" charset="-122"/>
                <a:ea typeface="幼圆" panose="02010509060101010101" charset="-122"/>
              </a:rPr>
              <a:t>那么，你认为梦具有哪些特点呢？</a:t>
            </a:r>
            <a:endParaRPr lang="zh-CN" altLang="en-US">
              <a:latin typeface="幼圆" panose="02010509060101010101" charset="-122"/>
              <a:ea typeface="幼圆" panose="02010509060101010101" charset="-122"/>
            </a:endParaRPr>
          </a:p>
        </p:txBody>
      </p:sp>
      <p:sp>
        <p:nvSpPr>
          <p:cNvPr id="27" name="任意多边形: 形状 26"/>
          <p:cNvSpPr/>
          <p:nvPr>
            <p:custDataLst>
              <p:tags r:id="rId3"/>
            </p:custDataLst>
          </p:nvPr>
        </p:nvSpPr>
        <p:spPr>
          <a:xfrm>
            <a:off x="11736343" y="5058507"/>
            <a:ext cx="455657" cy="911313"/>
          </a:xfrm>
          <a:custGeom>
            <a:avLst/>
            <a:gdLst>
              <a:gd name="connsiteX0" fmla="*/ 455657 w 455657"/>
              <a:gd name="connsiteY0" fmla="*/ 0 h 911313"/>
              <a:gd name="connsiteX1" fmla="*/ 455657 w 455657"/>
              <a:gd name="connsiteY1" fmla="*/ 911313 h 911313"/>
              <a:gd name="connsiteX2" fmla="*/ 124404 w 455657"/>
              <a:gd name="connsiteY2" fmla="*/ 580060 h 911313"/>
              <a:gd name="connsiteX3" fmla="*/ 112496 w 455657"/>
              <a:gd name="connsiteY3" fmla="*/ 580060 h 911313"/>
              <a:gd name="connsiteX4" fmla="*/ 112496 w 455657"/>
              <a:gd name="connsiteY4" fmla="*/ 568152 h 911313"/>
              <a:gd name="connsiteX5" fmla="*/ 0 w 455657"/>
              <a:gd name="connsiteY5" fmla="*/ 455657 h 91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5657" h="911313">
                <a:moveTo>
                  <a:pt x="455657" y="0"/>
                </a:moveTo>
                <a:lnTo>
                  <a:pt x="455657" y="911313"/>
                </a:lnTo>
                <a:lnTo>
                  <a:pt x="124404" y="580060"/>
                </a:lnTo>
                <a:lnTo>
                  <a:pt x="112496" y="580060"/>
                </a:lnTo>
                <a:lnTo>
                  <a:pt x="112496" y="568152"/>
                </a:lnTo>
                <a:lnTo>
                  <a:pt x="0" y="455657"/>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custDataLst>
              <p:tags r:id="rId4"/>
            </p:custDataLst>
          </p:nvPr>
        </p:nvSpPr>
        <p:spPr>
          <a:xfrm>
            <a:off x="-1220" y="975373"/>
            <a:ext cx="632407" cy="1258493"/>
          </a:xfrm>
          <a:custGeom>
            <a:avLst/>
            <a:gdLst>
              <a:gd name="connsiteX0" fmla="*/ 0 w 2359678"/>
              <a:gd name="connsiteY0" fmla="*/ 0 h 4719355"/>
              <a:gd name="connsiteX1" fmla="*/ 2359678 w 2359678"/>
              <a:gd name="connsiteY1" fmla="*/ 2359677 h 4719355"/>
              <a:gd name="connsiteX2" fmla="*/ 0 w 2359678"/>
              <a:gd name="connsiteY2" fmla="*/ 4719355 h 4719355"/>
            </a:gdLst>
            <a:ahLst/>
            <a:cxnLst>
              <a:cxn ang="0">
                <a:pos x="connsiteX0" y="connsiteY0"/>
              </a:cxn>
              <a:cxn ang="0">
                <a:pos x="connsiteX1" y="connsiteY1"/>
              </a:cxn>
              <a:cxn ang="0">
                <a:pos x="connsiteX2" y="connsiteY2"/>
              </a:cxn>
            </a:cxnLst>
            <a:rect l="l" t="t" r="r" b="b"/>
            <a:pathLst>
              <a:path w="2359678" h="4719355">
                <a:moveTo>
                  <a:pt x="0" y="0"/>
                </a:moveTo>
                <a:lnTo>
                  <a:pt x="2359678" y="2359677"/>
                </a:lnTo>
                <a:lnTo>
                  <a:pt x="0" y="4719355"/>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p:cNvSpPr/>
          <p:nvPr>
            <p:custDataLst>
              <p:tags r:id="rId5"/>
            </p:custDataLst>
          </p:nvPr>
        </p:nvSpPr>
        <p:spPr>
          <a:xfrm>
            <a:off x="-2538" y="1104676"/>
            <a:ext cx="633424" cy="1260516"/>
          </a:xfrm>
          <a:custGeom>
            <a:avLst/>
            <a:gdLst>
              <a:gd name="connsiteX0" fmla="*/ 0 w 2576331"/>
              <a:gd name="connsiteY0" fmla="*/ 0 h 5152662"/>
              <a:gd name="connsiteX1" fmla="*/ 2576331 w 2576331"/>
              <a:gd name="connsiteY1" fmla="*/ 2576331 h 5152662"/>
              <a:gd name="connsiteX2" fmla="*/ 0 w 2576331"/>
              <a:gd name="connsiteY2" fmla="*/ 5152662 h 5152662"/>
            </a:gdLst>
            <a:ahLst/>
            <a:cxnLst>
              <a:cxn ang="0">
                <a:pos x="connsiteX0" y="connsiteY0"/>
              </a:cxn>
              <a:cxn ang="0">
                <a:pos x="connsiteX1" y="connsiteY1"/>
              </a:cxn>
              <a:cxn ang="0">
                <a:pos x="connsiteX2" y="connsiteY2"/>
              </a:cxn>
            </a:cxnLst>
            <a:rect l="l" t="t" r="r" b="b"/>
            <a:pathLst>
              <a:path w="2576331" h="5152662">
                <a:moveTo>
                  <a:pt x="0" y="0"/>
                </a:moveTo>
                <a:lnTo>
                  <a:pt x="2576331" y="2576331"/>
                </a:lnTo>
                <a:lnTo>
                  <a:pt x="0" y="515266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形状 24"/>
          <p:cNvSpPr/>
          <p:nvPr>
            <p:custDataLst>
              <p:tags r:id="rId6"/>
            </p:custDataLst>
          </p:nvPr>
        </p:nvSpPr>
        <p:spPr>
          <a:xfrm>
            <a:off x="11736341" y="4915409"/>
            <a:ext cx="455656" cy="911313"/>
          </a:xfrm>
          <a:custGeom>
            <a:avLst/>
            <a:gdLst>
              <a:gd name="connsiteX0" fmla="*/ 455656 w 455656"/>
              <a:gd name="connsiteY0" fmla="*/ 0 h 911313"/>
              <a:gd name="connsiteX1" fmla="*/ 455656 w 455656"/>
              <a:gd name="connsiteY1" fmla="*/ 911313 h 911313"/>
              <a:gd name="connsiteX2" fmla="*/ 0 w 455656"/>
              <a:gd name="connsiteY2" fmla="*/ 455657 h 911313"/>
            </a:gdLst>
            <a:ahLst/>
            <a:cxnLst>
              <a:cxn ang="0">
                <a:pos x="connsiteX0" y="connsiteY0"/>
              </a:cxn>
              <a:cxn ang="0">
                <a:pos x="connsiteX1" y="connsiteY1"/>
              </a:cxn>
              <a:cxn ang="0">
                <a:pos x="connsiteX2" y="connsiteY2"/>
              </a:cxn>
            </a:cxnLst>
            <a:rect l="l" t="t" r="r" b="b"/>
            <a:pathLst>
              <a:path w="455656" h="911313">
                <a:moveTo>
                  <a:pt x="455656" y="0"/>
                </a:moveTo>
                <a:lnTo>
                  <a:pt x="455656" y="911313"/>
                </a:lnTo>
                <a:lnTo>
                  <a:pt x="0" y="45565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7"/>
          <a:stretch>
            <a:fillRect/>
          </a:stretch>
        </p:blipFill>
        <p:spPr>
          <a:xfrm>
            <a:off x="7567295" y="365125"/>
            <a:ext cx="4064635" cy="2132330"/>
          </a:xfrm>
          <a:prstGeom prst="rect">
            <a:avLst/>
          </a:prstGeom>
        </p:spPr>
      </p:pic>
      <p:pic>
        <p:nvPicPr>
          <p:cNvPr id="5" name="图片 4"/>
          <p:cNvPicPr>
            <a:picLocks noChangeAspect="1"/>
          </p:cNvPicPr>
          <p:nvPr/>
        </p:nvPicPr>
        <p:blipFill>
          <a:blip r:embed="rId8"/>
          <a:stretch>
            <a:fillRect/>
          </a:stretch>
        </p:blipFill>
        <p:spPr>
          <a:xfrm>
            <a:off x="247015" y="4217670"/>
            <a:ext cx="3737610" cy="2306955"/>
          </a:xfrm>
          <a:prstGeom prst="rect">
            <a:avLst/>
          </a:prstGeom>
        </p:spPr>
      </p:pic>
    </p:spTree>
    <p:custDataLst>
      <p:tags r:id="rId9"/>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9"/>
          <p:cNvSpPr/>
          <p:nvPr>
            <p:custDataLst>
              <p:tags r:id="rId1"/>
            </p:custDataLst>
          </p:nvPr>
        </p:nvSpPr>
        <p:spPr>
          <a:xfrm>
            <a:off x="1209040" y="90170"/>
            <a:ext cx="609600" cy="922020"/>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960" h="1452">
                <a:moveTo>
                  <a:pt x="0" y="96"/>
                </a:moveTo>
                <a:cubicBezTo>
                  <a:pt x="0" y="43"/>
                  <a:pt x="43" y="0"/>
                  <a:pt x="96" y="0"/>
                </a:cubicBezTo>
                <a:cubicBezTo>
                  <a:pt x="149" y="0"/>
                  <a:pt x="192" y="43"/>
                  <a:pt x="192" y="96"/>
                </a:cubicBezTo>
                <a:cubicBezTo>
                  <a:pt x="192" y="149"/>
                  <a:pt x="149" y="192"/>
                  <a:pt x="96" y="192"/>
                </a:cubicBezTo>
                <a:cubicBezTo>
                  <a:pt x="43" y="192"/>
                  <a:pt x="0" y="149"/>
                  <a:pt x="0" y="96"/>
                </a:cubicBezTo>
                <a:close/>
                <a:moveTo>
                  <a:pt x="0" y="516"/>
                </a:moveTo>
                <a:cubicBezTo>
                  <a:pt x="0" y="463"/>
                  <a:pt x="43" y="420"/>
                  <a:pt x="96" y="420"/>
                </a:cubicBezTo>
                <a:cubicBezTo>
                  <a:pt x="149" y="420"/>
                  <a:pt x="192" y="463"/>
                  <a:pt x="192" y="516"/>
                </a:cubicBezTo>
                <a:cubicBezTo>
                  <a:pt x="192" y="569"/>
                  <a:pt x="149" y="612"/>
                  <a:pt x="96" y="612"/>
                </a:cubicBezTo>
                <a:cubicBezTo>
                  <a:pt x="43" y="612"/>
                  <a:pt x="0" y="569"/>
                  <a:pt x="0" y="516"/>
                </a:cubicBezTo>
                <a:close/>
                <a:moveTo>
                  <a:pt x="0" y="936"/>
                </a:moveTo>
                <a:cubicBezTo>
                  <a:pt x="0" y="883"/>
                  <a:pt x="43" y="840"/>
                  <a:pt x="96" y="840"/>
                </a:cubicBezTo>
                <a:cubicBezTo>
                  <a:pt x="149" y="840"/>
                  <a:pt x="192" y="883"/>
                  <a:pt x="192" y="936"/>
                </a:cubicBezTo>
                <a:cubicBezTo>
                  <a:pt x="192" y="989"/>
                  <a:pt x="149" y="1032"/>
                  <a:pt x="96" y="1032"/>
                </a:cubicBezTo>
                <a:cubicBezTo>
                  <a:pt x="43" y="1032"/>
                  <a:pt x="0" y="989"/>
                  <a:pt x="0" y="936"/>
                </a:cubicBezTo>
                <a:close/>
                <a:moveTo>
                  <a:pt x="0" y="1356"/>
                </a:moveTo>
                <a:cubicBezTo>
                  <a:pt x="0" y="1303"/>
                  <a:pt x="43" y="1260"/>
                  <a:pt x="96" y="1260"/>
                </a:cubicBezTo>
                <a:cubicBezTo>
                  <a:pt x="149" y="1260"/>
                  <a:pt x="192" y="1303"/>
                  <a:pt x="192" y="1356"/>
                </a:cubicBezTo>
                <a:cubicBezTo>
                  <a:pt x="192" y="1409"/>
                  <a:pt x="149" y="1452"/>
                  <a:pt x="96" y="1452"/>
                </a:cubicBezTo>
                <a:cubicBezTo>
                  <a:pt x="43" y="1452"/>
                  <a:pt x="0" y="1409"/>
                  <a:pt x="0" y="1356"/>
                </a:cubicBezTo>
                <a:close/>
                <a:moveTo>
                  <a:pt x="384" y="96"/>
                </a:moveTo>
                <a:cubicBezTo>
                  <a:pt x="384" y="43"/>
                  <a:pt x="427" y="0"/>
                  <a:pt x="480" y="0"/>
                </a:cubicBezTo>
                <a:cubicBezTo>
                  <a:pt x="533" y="0"/>
                  <a:pt x="576" y="43"/>
                  <a:pt x="576" y="96"/>
                </a:cubicBezTo>
                <a:cubicBezTo>
                  <a:pt x="576" y="149"/>
                  <a:pt x="533" y="192"/>
                  <a:pt x="480" y="192"/>
                </a:cubicBezTo>
                <a:cubicBezTo>
                  <a:pt x="427" y="192"/>
                  <a:pt x="384" y="149"/>
                  <a:pt x="384" y="96"/>
                </a:cubicBezTo>
                <a:close/>
                <a:moveTo>
                  <a:pt x="384" y="516"/>
                </a:moveTo>
                <a:cubicBezTo>
                  <a:pt x="384" y="463"/>
                  <a:pt x="427" y="420"/>
                  <a:pt x="480" y="420"/>
                </a:cubicBezTo>
                <a:cubicBezTo>
                  <a:pt x="533" y="420"/>
                  <a:pt x="576" y="463"/>
                  <a:pt x="576" y="516"/>
                </a:cubicBezTo>
                <a:cubicBezTo>
                  <a:pt x="576" y="569"/>
                  <a:pt x="533" y="612"/>
                  <a:pt x="480" y="612"/>
                </a:cubicBezTo>
                <a:cubicBezTo>
                  <a:pt x="427" y="612"/>
                  <a:pt x="384" y="569"/>
                  <a:pt x="384" y="516"/>
                </a:cubicBezTo>
                <a:close/>
                <a:moveTo>
                  <a:pt x="384" y="936"/>
                </a:moveTo>
                <a:cubicBezTo>
                  <a:pt x="384" y="883"/>
                  <a:pt x="427" y="840"/>
                  <a:pt x="480" y="840"/>
                </a:cubicBezTo>
                <a:cubicBezTo>
                  <a:pt x="533" y="840"/>
                  <a:pt x="576" y="883"/>
                  <a:pt x="576" y="936"/>
                </a:cubicBezTo>
                <a:cubicBezTo>
                  <a:pt x="576" y="989"/>
                  <a:pt x="533" y="1032"/>
                  <a:pt x="480" y="1032"/>
                </a:cubicBezTo>
                <a:cubicBezTo>
                  <a:pt x="427" y="1032"/>
                  <a:pt x="384" y="989"/>
                  <a:pt x="384" y="936"/>
                </a:cubicBezTo>
                <a:close/>
                <a:moveTo>
                  <a:pt x="384" y="1356"/>
                </a:moveTo>
                <a:cubicBezTo>
                  <a:pt x="384" y="1303"/>
                  <a:pt x="427" y="1260"/>
                  <a:pt x="480" y="1260"/>
                </a:cubicBezTo>
                <a:cubicBezTo>
                  <a:pt x="533" y="1260"/>
                  <a:pt x="576" y="1303"/>
                  <a:pt x="576" y="1356"/>
                </a:cubicBezTo>
                <a:cubicBezTo>
                  <a:pt x="576" y="1409"/>
                  <a:pt x="533" y="1452"/>
                  <a:pt x="480" y="1452"/>
                </a:cubicBezTo>
                <a:cubicBezTo>
                  <a:pt x="427" y="1452"/>
                  <a:pt x="384" y="1409"/>
                  <a:pt x="384" y="1356"/>
                </a:cubicBezTo>
                <a:close/>
                <a:moveTo>
                  <a:pt x="768" y="96"/>
                </a:moveTo>
                <a:cubicBezTo>
                  <a:pt x="768" y="43"/>
                  <a:pt x="811" y="0"/>
                  <a:pt x="864" y="0"/>
                </a:cubicBezTo>
                <a:cubicBezTo>
                  <a:pt x="917" y="0"/>
                  <a:pt x="960" y="43"/>
                  <a:pt x="960" y="96"/>
                </a:cubicBezTo>
                <a:cubicBezTo>
                  <a:pt x="960" y="149"/>
                  <a:pt x="917" y="192"/>
                  <a:pt x="864" y="192"/>
                </a:cubicBezTo>
                <a:cubicBezTo>
                  <a:pt x="811" y="192"/>
                  <a:pt x="768" y="149"/>
                  <a:pt x="768" y="96"/>
                </a:cubicBezTo>
                <a:close/>
                <a:moveTo>
                  <a:pt x="768" y="516"/>
                </a:moveTo>
                <a:cubicBezTo>
                  <a:pt x="768" y="463"/>
                  <a:pt x="811" y="420"/>
                  <a:pt x="864" y="420"/>
                </a:cubicBezTo>
                <a:cubicBezTo>
                  <a:pt x="917" y="420"/>
                  <a:pt x="960" y="463"/>
                  <a:pt x="960" y="516"/>
                </a:cubicBezTo>
                <a:cubicBezTo>
                  <a:pt x="960" y="569"/>
                  <a:pt x="917" y="612"/>
                  <a:pt x="864" y="612"/>
                </a:cubicBezTo>
                <a:cubicBezTo>
                  <a:pt x="811" y="612"/>
                  <a:pt x="768" y="569"/>
                  <a:pt x="768" y="516"/>
                </a:cubicBezTo>
                <a:close/>
                <a:moveTo>
                  <a:pt x="768" y="936"/>
                </a:moveTo>
                <a:cubicBezTo>
                  <a:pt x="768" y="883"/>
                  <a:pt x="811" y="840"/>
                  <a:pt x="864" y="840"/>
                </a:cubicBezTo>
                <a:cubicBezTo>
                  <a:pt x="917" y="840"/>
                  <a:pt x="960" y="883"/>
                  <a:pt x="960" y="936"/>
                </a:cubicBezTo>
                <a:cubicBezTo>
                  <a:pt x="960" y="989"/>
                  <a:pt x="917" y="1032"/>
                  <a:pt x="864" y="1032"/>
                </a:cubicBezTo>
                <a:cubicBezTo>
                  <a:pt x="811" y="1032"/>
                  <a:pt x="768" y="989"/>
                  <a:pt x="768" y="936"/>
                </a:cubicBezTo>
                <a:close/>
                <a:moveTo>
                  <a:pt x="768" y="1356"/>
                </a:moveTo>
                <a:cubicBezTo>
                  <a:pt x="768" y="1303"/>
                  <a:pt x="811" y="1260"/>
                  <a:pt x="864" y="1260"/>
                </a:cubicBezTo>
                <a:cubicBezTo>
                  <a:pt x="917" y="1260"/>
                  <a:pt x="960" y="1303"/>
                  <a:pt x="960" y="1356"/>
                </a:cubicBezTo>
                <a:cubicBezTo>
                  <a:pt x="960" y="1409"/>
                  <a:pt x="917" y="1452"/>
                  <a:pt x="864" y="1452"/>
                </a:cubicBezTo>
                <a:cubicBezTo>
                  <a:pt x="811" y="1452"/>
                  <a:pt x="768" y="1409"/>
                  <a:pt x="768" y="1356"/>
                </a:cubicBezTo>
                <a:close/>
              </a:path>
            </a:pathLst>
          </a:custGeom>
          <a:solidFill>
            <a:schemeClr val="accent1">
              <a:lumMod val="20000"/>
              <a:lumOff val="80000"/>
              <a:alpha val="6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sp>
        <p:nvSpPr>
          <p:cNvPr id="7" name="矩形 6"/>
          <p:cNvSpPr/>
          <p:nvPr>
            <p:custDataLst>
              <p:tags r:id="rId2"/>
            </p:custDataLst>
          </p:nvPr>
        </p:nvSpPr>
        <p:spPr>
          <a:xfrm>
            <a:off x="0" y="1900555"/>
            <a:ext cx="12191365" cy="3252470"/>
          </a:xfrm>
          <a:prstGeom prst="rect">
            <a:avLst/>
          </a:prstGeom>
          <a:gradFill>
            <a:gsLst>
              <a:gs pos="50000">
                <a:schemeClr val="accent1"/>
              </a:gs>
              <a:gs pos="0">
                <a:schemeClr val="accent1">
                  <a:lumMod val="40000"/>
                  <a:lumOff val="60000"/>
                </a:schemeClr>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正文"/>
          <p:cNvSpPr txBox="1"/>
          <p:nvPr>
            <p:custDataLst>
              <p:tags r:id="rId3"/>
            </p:custDataLst>
          </p:nvPr>
        </p:nvSpPr>
        <p:spPr>
          <a:xfrm>
            <a:off x="575310" y="2233295"/>
            <a:ext cx="11083925" cy="4150995"/>
          </a:xfrm>
          <a:prstGeom prst="rect">
            <a:avLst/>
          </a:prstGeom>
          <a:noFill/>
        </p:spPr>
        <p:txBody>
          <a:bodyPr wrap="square" lIns="0" tIns="0" rIns="0" bIns="0" rtlCol="0" anchor="t" anchorCtr="0">
            <a:noAutofit/>
          </a:bodyPr>
          <a:lstStyle/>
          <a:p>
            <a:pPr indent="0" algn="r" fontAlgn="auto">
              <a:lnSpc>
                <a:spcPct val="130000"/>
              </a:lnSpc>
              <a:buClr>
                <a:srgbClr val="376FFF"/>
              </a:buClr>
              <a:buSzPct val="80000"/>
              <a:buNone/>
            </a:pPr>
            <a:r>
              <a:rPr lang="en-US" altLang="zh-CN" sz="3200" spc="150" dirty="0">
                <a:solidFill>
                  <a:schemeClr val="tx1"/>
                </a:solidFill>
                <a:latin typeface="幼圆" panose="02010509060101010101" charset="-122"/>
                <a:ea typeface="幼圆" panose="02010509060101010101" charset="-122"/>
                <a:cs typeface="幼圆" panose="02010509060101010101" charset="-122"/>
                <a:sym typeface="+mn-ea"/>
              </a:rPr>
              <a:t>*</a:t>
            </a:r>
            <a:r>
              <a:rPr lang="zh-CN" altLang="en-US" sz="3200" spc="150" dirty="0">
                <a:solidFill>
                  <a:schemeClr val="tx1"/>
                </a:solidFill>
                <a:latin typeface="幼圆" panose="02010509060101010101" charset="-122"/>
                <a:ea typeface="幼圆" panose="02010509060101010101" charset="-122"/>
                <a:cs typeface="幼圆" panose="02010509060101010101" charset="-122"/>
                <a:sym typeface="+mn-ea"/>
              </a:rPr>
              <a:t>梦是一种心理现象</a:t>
            </a:r>
            <a:r>
              <a:rPr lang="en-US" altLang="zh-CN" sz="3200" spc="150" dirty="0">
                <a:solidFill>
                  <a:schemeClr val="tx1"/>
                </a:solidFill>
                <a:latin typeface="幼圆" panose="02010509060101010101" charset="-122"/>
                <a:ea typeface="幼圆" panose="02010509060101010101" charset="-122"/>
                <a:cs typeface="幼圆" panose="02010509060101010101" charset="-122"/>
                <a:sym typeface="+mn-ea"/>
              </a:rPr>
              <a:t>--“</a:t>
            </a:r>
            <a:r>
              <a:rPr lang="zh-CN" altLang="en-US" sz="3200" spc="150" dirty="0">
                <a:solidFill>
                  <a:schemeClr val="tx1"/>
                </a:solidFill>
                <a:latin typeface="幼圆" panose="02010509060101010101" charset="-122"/>
                <a:ea typeface="幼圆" panose="02010509060101010101" charset="-122"/>
                <a:cs typeface="幼圆" panose="02010509060101010101" charset="-122"/>
                <a:sym typeface="+mn-ea"/>
              </a:rPr>
              <a:t>日有所思，夜有所梦。</a:t>
            </a:r>
            <a:r>
              <a:rPr lang="en-US" altLang="zh-CN" sz="3200" spc="150" dirty="0">
                <a:solidFill>
                  <a:schemeClr val="tx1"/>
                </a:solidFill>
                <a:latin typeface="幼圆" panose="02010509060101010101" charset="-122"/>
                <a:ea typeface="幼圆" panose="02010509060101010101" charset="-122"/>
                <a:cs typeface="幼圆" panose="02010509060101010101" charset="-122"/>
                <a:sym typeface="+mn-ea"/>
              </a:rPr>
              <a:t>”</a:t>
            </a:r>
            <a:r>
              <a:rPr lang="zh-CN" altLang="en-US" sz="3200" spc="150" dirty="0">
                <a:solidFill>
                  <a:schemeClr val="tx1"/>
                </a:solidFill>
                <a:latin typeface="幼圆" panose="02010509060101010101" charset="-122"/>
                <a:ea typeface="幼圆" panose="02010509060101010101" charset="-122"/>
                <a:cs typeface="幼圆" panose="02010509060101010101" charset="-122"/>
                <a:sym typeface="+mn-ea"/>
              </a:rPr>
              <a:t>我们在清醒时见到、思考的人或事可能会在夜晚影响我们的梦境。</a:t>
            </a:r>
            <a:endParaRPr lang="zh-CN" altLang="en-US" sz="3200" spc="150" dirty="0">
              <a:solidFill>
                <a:schemeClr val="tx1"/>
              </a:solidFill>
              <a:latin typeface="幼圆" panose="02010509060101010101" charset="-122"/>
              <a:ea typeface="幼圆" panose="02010509060101010101" charset="-122"/>
              <a:cs typeface="幼圆" panose="02010509060101010101" charset="-122"/>
              <a:sym typeface="+mn-ea"/>
            </a:endParaRPr>
          </a:p>
          <a:p>
            <a:pPr indent="0" algn="r" fontAlgn="auto">
              <a:lnSpc>
                <a:spcPct val="130000"/>
              </a:lnSpc>
              <a:buClr>
                <a:srgbClr val="376FFF"/>
              </a:buClr>
              <a:buSzPct val="80000"/>
              <a:buNone/>
            </a:pPr>
            <a:r>
              <a:rPr lang="en-US" altLang="zh-CN" sz="3200" spc="150" dirty="0">
                <a:solidFill>
                  <a:schemeClr val="tx1"/>
                </a:solidFill>
                <a:latin typeface="幼圆" panose="02010509060101010101" charset="-122"/>
                <a:ea typeface="幼圆" panose="02010509060101010101" charset="-122"/>
                <a:cs typeface="幼圆" panose="02010509060101010101" charset="-122"/>
                <a:sym typeface="+mn-ea"/>
              </a:rPr>
              <a:t>*</a:t>
            </a:r>
            <a:r>
              <a:rPr lang="zh-CN" altLang="en-US" sz="3200" spc="150" dirty="0">
                <a:solidFill>
                  <a:schemeClr val="tx1"/>
                </a:solidFill>
                <a:latin typeface="幼圆" panose="02010509060101010101" charset="-122"/>
                <a:ea typeface="幼圆" panose="02010509060101010101" charset="-122"/>
                <a:cs typeface="幼圆" panose="02010509060101010101" charset="-122"/>
                <a:sym typeface="+mn-ea"/>
              </a:rPr>
              <a:t>梦中出现的事物或情景可能会映射出我们的心理状态。如</a:t>
            </a:r>
            <a:endParaRPr lang="zh-CN" altLang="en-US" sz="3200" spc="150" dirty="0">
              <a:solidFill>
                <a:schemeClr val="tx1"/>
              </a:solidFill>
              <a:latin typeface="幼圆" panose="02010509060101010101" charset="-122"/>
              <a:ea typeface="幼圆" panose="02010509060101010101" charset="-122"/>
              <a:cs typeface="幼圆" panose="02010509060101010101" charset="-122"/>
              <a:sym typeface="+mn-ea"/>
            </a:endParaRPr>
          </a:p>
          <a:p>
            <a:pPr indent="0" algn="r" fontAlgn="auto">
              <a:lnSpc>
                <a:spcPct val="130000"/>
              </a:lnSpc>
              <a:buClr>
                <a:srgbClr val="376FFF"/>
              </a:buClr>
              <a:buSzPct val="80000"/>
              <a:buNone/>
            </a:pPr>
            <a:r>
              <a:rPr lang="zh-CN" altLang="en-US" sz="3200" spc="150" dirty="0">
                <a:solidFill>
                  <a:schemeClr val="tx1"/>
                </a:solidFill>
                <a:latin typeface="幼圆" panose="02010509060101010101" charset="-122"/>
                <a:ea typeface="幼圆" panose="02010509060101010101" charset="-122"/>
                <a:cs typeface="幼圆" panose="02010509060101010101" charset="-122"/>
                <a:sym typeface="+mn-ea"/>
              </a:rPr>
              <a:t>：梦见被追赶可能意味着焦虑；梦见被困可能意味着迷茫。</a:t>
            </a:r>
            <a:endParaRPr lang="zh-CN" altLang="en-US" sz="3200" spc="150" dirty="0">
              <a:solidFill>
                <a:schemeClr val="tx1"/>
              </a:solidFill>
              <a:latin typeface="幼圆" panose="02010509060101010101" charset="-122"/>
              <a:ea typeface="幼圆" panose="02010509060101010101" charset="-122"/>
              <a:cs typeface="幼圆" panose="02010509060101010101" charset="-122"/>
              <a:sym typeface="+mn-ea"/>
            </a:endParaRPr>
          </a:p>
          <a:p>
            <a:pPr indent="0" algn="r" fontAlgn="auto">
              <a:lnSpc>
                <a:spcPct val="130000"/>
              </a:lnSpc>
              <a:buClr>
                <a:srgbClr val="376FFF"/>
              </a:buClr>
              <a:buSzPct val="80000"/>
              <a:buNone/>
            </a:pPr>
            <a:endParaRPr lang="zh-CN" altLang="en-US" sz="3200" spc="150" dirty="0">
              <a:solidFill>
                <a:schemeClr val="tx1"/>
              </a:solidFill>
              <a:latin typeface="幼圆" panose="02010509060101010101" charset="-122"/>
              <a:ea typeface="幼圆" panose="02010509060101010101" charset="-122"/>
              <a:cs typeface="幼圆" panose="02010509060101010101" charset="-122"/>
              <a:sym typeface="+mn-ea"/>
            </a:endParaRPr>
          </a:p>
          <a:p>
            <a:pPr indent="0" algn="r" fontAlgn="auto">
              <a:lnSpc>
                <a:spcPct val="130000"/>
              </a:lnSpc>
              <a:buClr>
                <a:srgbClr val="376FFF"/>
              </a:buClr>
              <a:buSzPct val="80000"/>
              <a:buNone/>
            </a:pPr>
            <a:r>
              <a:rPr lang="en-US" altLang="zh-CN" sz="2800" spc="150" dirty="0">
                <a:solidFill>
                  <a:schemeClr val="tx1"/>
                </a:solidFill>
                <a:latin typeface="幼圆" panose="02010509060101010101" charset="-122"/>
                <a:ea typeface="幼圆" panose="02010509060101010101" charset="-122"/>
                <a:cs typeface="幼圆" panose="02010509060101010101" charset="-122"/>
                <a:sym typeface="+mn-ea"/>
              </a:rPr>
              <a:t>·</a:t>
            </a:r>
            <a:r>
              <a:rPr lang="zh-CN" altLang="en-US" sz="2800" spc="150" dirty="0">
                <a:solidFill>
                  <a:schemeClr val="tx1"/>
                </a:solidFill>
                <a:latin typeface="幼圆" panose="02010509060101010101" charset="-122"/>
                <a:ea typeface="幼圆" panose="02010509060101010101" charset="-122"/>
                <a:cs typeface="幼圆" panose="02010509060101010101" charset="-122"/>
                <a:sym typeface="+mn-ea"/>
              </a:rPr>
              <a:t>让我们一起看一个小视频</a:t>
            </a:r>
            <a:endParaRPr lang="en-US" altLang="zh-CN" sz="2800" spc="150" dirty="0">
              <a:solidFill>
                <a:schemeClr val="tx1"/>
              </a:solidFill>
              <a:latin typeface="幼圆" panose="02010509060101010101" charset="-122"/>
              <a:ea typeface="幼圆" panose="02010509060101010101" charset="-122"/>
              <a:cs typeface="幼圆" panose="02010509060101010101" charset="-122"/>
              <a:sym typeface="+mn-ea"/>
            </a:endParaRPr>
          </a:p>
        </p:txBody>
      </p:sp>
      <p:sp>
        <p:nvSpPr>
          <p:cNvPr id="3" name="标题 2"/>
          <p:cNvSpPr/>
          <p:nvPr>
            <p:ph type="title"/>
          </p:nvPr>
        </p:nvSpPr>
        <p:spPr/>
        <p:txBody>
          <a:bodyPr/>
          <a:p>
            <a:r>
              <a:rPr lang="en-US" altLang="zh-CN" sz="3600">
                <a:latin typeface="幼圆" panose="02010509060101010101" charset="-122"/>
                <a:ea typeface="幼圆" panose="02010509060101010101" charset="-122"/>
              </a:rPr>
              <a:t>                     </a:t>
            </a:r>
            <a:r>
              <a:rPr lang="zh-CN" altLang="en-US" sz="3600">
                <a:latin typeface="幼圆" panose="02010509060101010101" charset="-122"/>
                <a:ea typeface="幼圆" panose="02010509060101010101" charset="-122"/>
              </a:rPr>
              <a:t>现代关于梦的一些典型看法</a:t>
            </a:r>
            <a:endParaRPr lang="zh-CN" altLang="en-US" sz="3600">
              <a:latin typeface="幼圆" panose="02010509060101010101" charset="-122"/>
              <a:ea typeface="幼圆" panose="02010509060101010101" charset="-122"/>
            </a:endParaRPr>
          </a:p>
        </p:txBody>
      </p:sp>
    </p:spTree>
    <p:custDataLst>
      <p:tags r:id="rId4"/>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a:xfrm>
            <a:off x="851535" y="774065"/>
            <a:ext cx="10725785" cy="753745"/>
          </a:xfrm>
        </p:spPr>
        <p:txBody>
          <a:bodyPr>
            <a:normAutofit/>
          </a:bodyPr>
          <a:lstStyle/>
          <a:p>
            <a:pPr lvl="0"/>
            <a:r>
              <a:rPr lang="zh-CN" altLang="en-US" sz="4400">
                <a:latin typeface="幼圆" panose="02010509060101010101" charset="-122"/>
                <a:ea typeface="幼圆" panose="02010509060101010101" charset="-122"/>
              </a:rPr>
              <a:t>讨论时间！</a:t>
            </a:r>
            <a:endParaRPr lang="zh-CN" altLang="en-US" sz="4400">
              <a:latin typeface="幼圆" panose="02010509060101010101" charset="-122"/>
              <a:ea typeface="幼圆" panose="02010509060101010101" charset="-122"/>
            </a:endParaRPr>
          </a:p>
        </p:txBody>
      </p:sp>
      <p:sp>
        <p:nvSpPr>
          <p:cNvPr id="123" name="矩形: 圆角 4"/>
          <p:cNvSpPr/>
          <p:nvPr>
            <p:custDataLst>
              <p:tags r:id="rId2"/>
            </p:custDataLst>
          </p:nvPr>
        </p:nvSpPr>
        <p:spPr>
          <a:xfrm>
            <a:off x="5674360" y="1144905"/>
            <a:ext cx="5936615" cy="5369560"/>
          </a:xfrm>
          <a:prstGeom prst="roundRect">
            <a:avLst>
              <a:gd name="adj" fmla="val 7400"/>
            </a:avLst>
          </a:prstGeom>
          <a:solidFill>
            <a:srgbClr val="FFFFFF"/>
          </a:solidFill>
          <a:ln w="6350">
            <a:solidFill>
              <a:schemeClr val="accent1">
                <a:alpha val="23000"/>
              </a:schemeClr>
            </a:solidFill>
          </a:ln>
          <a:effectLst>
            <a:outerShdw blurRad="127000" dist="25400" dir="2700000" algn="tl" rotWithShape="0">
              <a:schemeClr val="accent1">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buClrTx/>
              <a:buSzTx/>
              <a:buFontTx/>
            </a:pPr>
            <a:r>
              <a:rPr lang="en-US" altLang="zh-CN" dirty="0">
                <a:solidFill>
                  <a:schemeClr val="dk1"/>
                </a:solidFill>
                <a:sym typeface="+mn-ea"/>
              </a:rPr>
              <a:t>      </a:t>
            </a:r>
            <a:endParaRPr lang="en-US" altLang="zh-CN" dirty="0">
              <a:solidFill>
                <a:schemeClr val="dk1"/>
              </a:solidFill>
              <a:sym typeface="+mn-ea"/>
            </a:endParaRPr>
          </a:p>
        </p:txBody>
      </p:sp>
      <p:sp>
        <p:nvSpPr>
          <p:cNvPr id="124" name="正文"/>
          <p:cNvSpPr txBox="1"/>
          <p:nvPr>
            <p:custDataLst>
              <p:tags r:id="rId3"/>
            </p:custDataLst>
          </p:nvPr>
        </p:nvSpPr>
        <p:spPr>
          <a:xfrm>
            <a:off x="5955030" y="1340485"/>
            <a:ext cx="5375275" cy="4298950"/>
          </a:xfrm>
          <a:prstGeom prst="rect">
            <a:avLst/>
          </a:prstGeom>
          <a:noFill/>
        </p:spPr>
        <p:txBody>
          <a:bodyPr wrap="square" lIns="0" tIns="0" rIns="0" bIns="0" rtlCol="0" anchor="t" anchorCtr="0">
            <a:normAutofit/>
          </a:bodyPr>
          <a:lstStyle/>
          <a:p>
            <a:pPr indent="0" algn="just" fontAlgn="auto">
              <a:lnSpc>
                <a:spcPct val="130000"/>
              </a:lnSpc>
            </a:pPr>
            <a:r>
              <a:rPr lang="zh-CN" altLang="en-US" sz="2800" spc="150" dirty="0">
                <a:solidFill>
                  <a:srgbClr val="333333"/>
                </a:solidFill>
                <a:latin typeface="幼圆" panose="02010509060101010101" charset="-122"/>
                <a:ea typeface="幼圆" panose="02010509060101010101" charset="-122"/>
                <a:sym typeface="+mn-ea"/>
              </a:rPr>
              <a:t>参考问题：</a:t>
            </a:r>
            <a:endParaRPr lang="zh-CN" altLang="en-US" sz="2800" spc="150" dirty="0">
              <a:solidFill>
                <a:srgbClr val="333333"/>
              </a:solidFill>
              <a:latin typeface="幼圆" panose="02010509060101010101" charset="-122"/>
              <a:ea typeface="幼圆" panose="02010509060101010101" charset="-122"/>
              <a:sym typeface="+mn-ea"/>
            </a:endParaRPr>
          </a:p>
          <a:p>
            <a:pPr marL="0" indent="0">
              <a:buNone/>
            </a:pPr>
            <a:endParaRPr lang="zh-CN" altLang="en-US" sz="2800">
              <a:latin typeface="幼圆" panose="02010509060101010101" charset="-122"/>
              <a:ea typeface="幼圆" panose="02010509060101010101" charset="-122"/>
              <a:sym typeface="+mn-ea"/>
            </a:endParaRPr>
          </a:p>
          <a:p>
            <a:pPr marL="0" indent="0">
              <a:buNone/>
            </a:pPr>
            <a:r>
              <a:rPr lang="en-US" altLang="zh-CN" sz="2800">
                <a:latin typeface="幼圆" panose="02010509060101010101" charset="-122"/>
                <a:ea typeface="幼圆" panose="02010509060101010101" charset="-122"/>
                <a:sym typeface="+mn-ea"/>
              </a:rPr>
              <a:t>*</a:t>
            </a:r>
            <a:r>
              <a:rPr lang="zh-CN" altLang="en-US" sz="2800">
                <a:latin typeface="幼圆" panose="02010509060101010101" charset="-122"/>
                <a:ea typeface="幼圆" panose="02010509060101010101" charset="-122"/>
                <a:sym typeface="+mn-ea"/>
              </a:rPr>
              <a:t>有没有令你记忆尤新的梦境？</a:t>
            </a:r>
            <a:endParaRPr lang="zh-CN" altLang="en-US" sz="2800">
              <a:latin typeface="幼圆" panose="02010509060101010101" charset="-122"/>
              <a:ea typeface="幼圆" panose="02010509060101010101" charset="-122"/>
            </a:endParaRPr>
          </a:p>
          <a:p>
            <a:pPr marL="0" indent="0">
              <a:buNone/>
            </a:pPr>
            <a:endParaRPr lang="zh-CN" altLang="en-US" sz="2800">
              <a:latin typeface="幼圆" panose="02010509060101010101" charset="-122"/>
              <a:ea typeface="幼圆" panose="02010509060101010101" charset="-122"/>
              <a:sym typeface="+mn-ea"/>
            </a:endParaRPr>
          </a:p>
          <a:p>
            <a:pPr marL="0" indent="0">
              <a:buNone/>
            </a:pPr>
            <a:r>
              <a:rPr lang="en-US" altLang="zh-CN" sz="2800">
                <a:latin typeface="幼圆" panose="02010509060101010101" charset="-122"/>
                <a:ea typeface="幼圆" panose="02010509060101010101" charset="-122"/>
                <a:sym typeface="+mn-ea"/>
              </a:rPr>
              <a:t>*</a:t>
            </a:r>
            <a:r>
              <a:rPr lang="zh-CN" altLang="en-US" sz="2800">
                <a:latin typeface="幼圆" panose="02010509060101010101" charset="-122"/>
                <a:ea typeface="幼圆" panose="02010509060101010101" charset="-122"/>
                <a:sym typeface="+mn-ea"/>
              </a:rPr>
              <a:t>你在梦中感受到了什么样的情绪？</a:t>
            </a:r>
            <a:endParaRPr lang="zh-CN" altLang="en-US" sz="2800">
              <a:latin typeface="幼圆" panose="02010509060101010101" charset="-122"/>
              <a:ea typeface="幼圆" panose="02010509060101010101" charset="-122"/>
            </a:endParaRPr>
          </a:p>
          <a:p>
            <a:pPr marL="0" indent="0">
              <a:buNone/>
            </a:pPr>
            <a:endParaRPr lang="zh-CN" altLang="en-US" sz="2800">
              <a:latin typeface="幼圆" panose="02010509060101010101" charset="-122"/>
              <a:ea typeface="幼圆" panose="02010509060101010101" charset="-122"/>
              <a:sym typeface="+mn-ea"/>
            </a:endParaRPr>
          </a:p>
          <a:p>
            <a:pPr marL="0" indent="0">
              <a:buNone/>
            </a:pPr>
            <a:r>
              <a:rPr lang="en-US" altLang="zh-CN" sz="2800">
                <a:latin typeface="幼圆" panose="02010509060101010101" charset="-122"/>
                <a:ea typeface="幼圆" panose="02010509060101010101" charset="-122"/>
                <a:sym typeface="+mn-ea"/>
              </a:rPr>
              <a:t>*</a:t>
            </a:r>
            <a:r>
              <a:rPr lang="zh-CN" altLang="en-US" sz="2800">
                <a:latin typeface="幼圆" panose="02010509060101010101" charset="-122"/>
                <a:ea typeface="幼圆" panose="02010509060101010101" charset="-122"/>
                <a:sym typeface="+mn-ea"/>
              </a:rPr>
              <a:t>如果有的话，你推测自己为什么会做这样的梦？</a:t>
            </a:r>
            <a:endParaRPr lang="zh-CN" altLang="en-US" sz="2800">
              <a:latin typeface="幼圆" panose="02010509060101010101" charset="-122"/>
              <a:ea typeface="幼圆" panose="02010509060101010101" charset="-122"/>
            </a:endParaRPr>
          </a:p>
          <a:p>
            <a:pPr indent="0" algn="just" fontAlgn="auto">
              <a:lnSpc>
                <a:spcPct val="130000"/>
              </a:lnSpc>
            </a:pPr>
            <a:endParaRPr lang="zh-CN" altLang="en-US" sz="2800" spc="150" dirty="0">
              <a:solidFill>
                <a:srgbClr val="333333"/>
              </a:solidFill>
              <a:latin typeface="幼圆" panose="02010509060101010101" charset="-122"/>
              <a:ea typeface="幼圆" panose="02010509060101010101" charset="-122"/>
              <a:sym typeface="+mn-ea"/>
            </a:endParaRPr>
          </a:p>
        </p:txBody>
      </p:sp>
      <p:pic>
        <p:nvPicPr>
          <p:cNvPr id="125" name="图片 124" descr="VCG41490774222"/>
          <p:cNvPicPr>
            <a:picLocks noChangeAspect="1"/>
          </p:cNvPicPr>
          <p:nvPr>
            <p:custDataLst>
              <p:tags r:id="rId4"/>
            </p:custDataLst>
          </p:nvPr>
        </p:nvPicPr>
        <p:blipFill>
          <a:blip r:embed="rId5"/>
          <a:srcRect t="14368" b="5291"/>
          <a:stretch>
            <a:fillRect/>
          </a:stretch>
        </p:blipFill>
        <p:spPr>
          <a:xfrm>
            <a:off x="511810" y="2494915"/>
            <a:ext cx="4209415" cy="2343785"/>
          </a:xfrm>
          <a:prstGeom prst="roundRect">
            <a:avLst>
              <a:gd name="adj" fmla="val 5066"/>
            </a:avLst>
          </a:prstGeom>
        </p:spPr>
      </p:pic>
    </p:spTree>
    <p:custDataLst>
      <p:tags r:id="rId6"/>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p:txBody>
          <a:bodyPr>
            <a:normAutofit/>
          </a:bodyPr>
          <a:lstStyle/>
          <a:p>
            <a:r>
              <a:rPr lang="zh-CN" altLang="en-US">
                <a:latin typeface="幼圆" panose="02010509060101010101" charset="-122"/>
                <a:ea typeface="幼圆" panose="02010509060101010101" charset="-122"/>
              </a:rPr>
              <a:t>谢谢大家</a:t>
            </a:r>
            <a:endParaRPr lang="zh-CN" altLang="en-US">
              <a:latin typeface="幼圆" panose="02010509060101010101" charset="-122"/>
              <a:ea typeface="幼圆" panose="02010509060101010101" charset="-122"/>
            </a:endParaRPr>
          </a:p>
        </p:txBody>
      </p:sp>
      <p:sp>
        <p:nvSpPr>
          <p:cNvPr id="8" name="年号"/>
          <p:cNvSpPr>
            <a:spLocks noGrp="1"/>
          </p:cNvSpPr>
          <p:nvPr>
            <p:ph type="body" sz="quarter" idx="15"/>
            <p:custDataLst>
              <p:tags r:id="rId2"/>
            </p:custDataLst>
          </p:nvPr>
        </p:nvSpPr>
        <p:spPr>
          <a:xfrm flipV="1">
            <a:off x="756285" y="1364615"/>
            <a:ext cx="5657215" cy="76200"/>
          </a:xfrm>
        </p:spPr>
        <p:txBody>
          <a:bodyPr>
            <a:normAutofit fontScale="25000"/>
          </a:bodyPr>
          <a:lstStyle/>
          <a:p>
            <a:r>
              <a:rPr lang="en-US" altLang="zh-CN"/>
              <a:t>20XX</a:t>
            </a:r>
            <a:endParaRPr lang="en-US" altLang="zh-CN"/>
          </a:p>
        </p:txBody>
      </p:sp>
      <p:sp>
        <p:nvSpPr>
          <p:cNvPr id="5" name="副标题"/>
          <p:cNvSpPr>
            <a:spLocks noGrp="1"/>
          </p:cNvSpPr>
          <p:nvPr>
            <p:ph type="subTitle" idx="1"/>
            <p:custDataLst>
              <p:tags r:id="rId3"/>
            </p:custDataLst>
          </p:nvPr>
        </p:nvSpPr>
        <p:spPr>
          <a:xfrm>
            <a:off x="756285" y="3912870"/>
            <a:ext cx="4904105" cy="791210"/>
          </a:xfrm>
        </p:spPr>
        <p:txBody>
          <a:bodyPr/>
          <a:lstStyle/>
          <a:p>
            <a:r>
              <a:rPr lang="en-US" altLang="zh-CN"/>
              <a:t>  </a:t>
            </a:r>
            <a:r>
              <a:rPr lang="en-US" altLang="zh-CN" b="1">
                <a:latin typeface="Bradley Hand ITC" panose="03070402050302030203" charset="0"/>
                <a:ea typeface="幼圆" panose="02010509060101010101" charset="-122"/>
                <a:cs typeface="Bradley Hand ITC" panose="03070402050302030203" charset="0"/>
              </a:rPr>
              <a:t>Thank you.</a:t>
            </a:r>
            <a:endParaRPr lang="en-US" altLang="zh-CN" b="1">
              <a:latin typeface="Bradley Hand ITC" panose="03070402050302030203" charset="0"/>
              <a:ea typeface="幼圆" panose="02010509060101010101" charset="-122"/>
              <a:cs typeface="Bradley Hand ITC" panose="03070402050302030203" charset="0"/>
            </a:endParaRPr>
          </a:p>
        </p:txBody>
      </p:sp>
    </p:spTree>
    <p:custDataLst>
      <p:tags r:id="rId4"/>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590550" y="887730"/>
            <a:ext cx="10800080" cy="3626485"/>
          </a:xfrm>
        </p:spPr>
        <p:txBody>
          <a:bodyPr>
            <a:normAutofit fontScale="90000"/>
          </a:bodyPr>
          <a:p>
            <a:r>
              <a:rPr lang="zh-CN" altLang="en-US" sz="3600">
                <a:latin typeface="幼圆" panose="02010509060101010101" charset="-122"/>
                <a:ea typeface="幼圆" panose="02010509060101010101" charset="-122"/>
                <a:cs typeface="幼圆" panose="02010509060101010101" charset="-122"/>
              </a:rPr>
              <a:t>大家对周瑜了解多少</a:t>
            </a:r>
            <a:r>
              <a:rPr lang="zh-CN" altLang="en-US" sz="3600" b="0">
                <a:latin typeface="幼圆" panose="02010509060101010101" charset="-122"/>
                <a:ea typeface="幼圆" panose="02010509060101010101" charset="-122"/>
                <a:cs typeface="幼圆" panose="02010509060101010101" charset="-122"/>
              </a:rPr>
              <a:t>？</a:t>
            </a:r>
            <a:br>
              <a:rPr lang="zh-CN" altLang="en-US" sz="3600" b="0">
                <a:latin typeface="幼圆" panose="02010509060101010101" charset="-122"/>
                <a:ea typeface="幼圆" panose="02010509060101010101" charset="-122"/>
                <a:cs typeface="幼圆" panose="02010509060101010101" charset="-122"/>
              </a:rPr>
            </a:br>
            <a:br>
              <a:rPr lang="zh-CN" altLang="en-US" sz="3600" b="0">
                <a:latin typeface="幼圆" panose="02010509060101010101" charset="-122"/>
                <a:ea typeface="幼圆" panose="02010509060101010101" charset="-122"/>
                <a:cs typeface="幼圆" panose="02010509060101010101" charset="-122"/>
              </a:rPr>
            </a:br>
            <a:r>
              <a:rPr lang="zh-CN" altLang="en-US" sz="3600" b="0">
                <a:latin typeface="幼圆" panose="02010509060101010101" charset="-122"/>
                <a:ea typeface="幼圆" panose="02010509060101010101" charset="-122"/>
                <a:cs typeface="幼圆" panose="02010509060101010101" charset="-122"/>
              </a:rPr>
              <a:t>背景知识：</a:t>
            </a:r>
            <a:br>
              <a:rPr lang="zh-CN" altLang="en-US" sz="3600" b="0">
                <a:latin typeface="幼圆" panose="02010509060101010101" charset="-122"/>
                <a:ea typeface="幼圆" panose="02010509060101010101" charset="-122"/>
                <a:cs typeface="幼圆" panose="02010509060101010101" charset="-122"/>
              </a:rPr>
            </a:br>
            <a:r>
              <a:rPr lang="zh-CN" altLang="en-US" b="0">
                <a:latin typeface="幼圆" panose="02010509060101010101" charset="-122"/>
                <a:ea typeface="幼圆" panose="02010509060101010101" charset="-122"/>
                <a:cs typeface="幼圆" panose="02010509060101010101" charset="-122"/>
              </a:rPr>
              <a:t>周瑜（175年—210年），字公瑾</a:t>
            </a:r>
            <a:r>
              <a:rPr lang="en-US" altLang="zh-CN" b="0">
                <a:latin typeface="幼圆" panose="02010509060101010101" charset="-122"/>
                <a:ea typeface="幼圆" panose="02010509060101010101" charset="-122"/>
                <a:cs typeface="幼圆" panose="02010509060101010101" charset="-122"/>
              </a:rPr>
              <a:t> </a:t>
            </a:r>
            <a:r>
              <a:rPr lang="zh-CN" altLang="en-US" b="0">
                <a:latin typeface="幼圆" panose="02010509060101010101" charset="-122"/>
                <a:ea typeface="幼圆" panose="02010509060101010101" charset="-122"/>
                <a:cs typeface="幼圆" panose="02010509060101010101" charset="-122"/>
              </a:rPr>
              <a:t>；</a:t>
            </a:r>
            <a:br>
              <a:rPr lang="zh-CN" altLang="en-US" b="0">
                <a:latin typeface="幼圆" panose="02010509060101010101" charset="-122"/>
                <a:ea typeface="幼圆" panose="02010509060101010101" charset="-122"/>
                <a:cs typeface="幼圆" panose="02010509060101010101" charset="-122"/>
              </a:rPr>
            </a:br>
            <a:r>
              <a:rPr lang="zh-CN" altLang="en-US" b="0">
                <a:latin typeface="幼圆" panose="02010509060101010101" charset="-122"/>
                <a:ea typeface="幼圆" panose="02010509060101010101" charset="-122"/>
                <a:cs typeface="幼圆" panose="02010509060101010101" charset="-122"/>
              </a:rPr>
              <a:t>东汉末年军事家、政治家、谋略家</a:t>
            </a:r>
            <a:r>
              <a:rPr lang="en-US" altLang="zh-CN" b="0">
                <a:latin typeface="幼圆" panose="02010509060101010101" charset="-122"/>
                <a:ea typeface="幼圆" panose="02010509060101010101" charset="-122"/>
                <a:cs typeface="幼圆" panose="02010509060101010101" charset="-122"/>
              </a:rPr>
              <a:t> </a:t>
            </a:r>
            <a:r>
              <a:rPr lang="zh-CN" altLang="en-US" b="0">
                <a:latin typeface="幼圆" panose="02010509060101010101" charset="-122"/>
                <a:ea typeface="幼圆" panose="02010509060101010101" charset="-122"/>
                <a:cs typeface="幼圆" panose="02010509060101010101" charset="-122"/>
              </a:rPr>
              <a:t>；</a:t>
            </a:r>
            <a:br>
              <a:rPr lang="zh-CN" altLang="en-US" b="0">
                <a:latin typeface="幼圆" panose="02010509060101010101" charset="-122"/>
                <a:ea typeface="幼圆" panose="02010509060101010101" charset="-122"/>
                <a:cs typeface="幼圆" panose="02010509060101010101" charset="-122"/>
              </a:rPr>
            </a:br>
            <a:r>
              <a:rPr lang="zh-CN" altLang="en-US" b="0">
                <a:latin typeface="幼圆" panose="02010509060101010101" charset="-122"/>
                <a:ea typeface="幼圆" panose="02010509060101010101" charset="-122"/>
                <a:cs typeface="幼圆" panose="02010509060101010101" charset="-122"/>
              </a:rPr>
              <a:t>东吴名将。</a:t>
            </a:r>
            <a:br>
              <a:rPr lang="zh-CN" altLang="en-US" b="0">
                <a:latin typeface="幼圆" panose="02010509060101010101" charset="-122"/>
                <a:ea typeface="幼圆" panose="02010509060101010101" charset="-122"/>
                <a:cs typeface="幼圆" panose="02010509060101010101" charset="-122"/>
              </a:rPr>
            </a:br>
            <a:br>
              <a:rPr lang="zh-CN" altLang="en-US" b="0">
                <a:latin typeface="幼圆" panose="02010509060101010101" charset="-122"/>
                <a:ea typeface="幼圆" panose="02010509060101010101" charset="-122"/>
                <a:cs typeface="幼圆" panose="02010509060101010101" charset="-122"/>
              </a:rPr>
            </a:br>
            <a:r>
              <a:rPr lang="en-US" altLang="zh-CN" b="0">
                <a:latin typeface="幼圆" panose="02010509060101010101" charset="-122"/>
                <a:ea typeface="幼圆" panose="02010509060101010101" charset="-122"/>
                <a:cs typeface="幼圆" panose="02010509060101010101" charset="-122"/>
              </a:rPr>
              <a:t>·</a:t>
            </a:r>
            <a:r>
              <a:rPr lang="zh-CN" altLang="en-US" b="0">
                <a:latin typeface="幼圆" panose="02010509060101010101" charset="-122"/>
                <a:ea typeface="幼圆" panose="02010509060101010101" charset="-122"/>
                <a:cs typeface="幼圆" panose="02010509060101010101" charset="-122"/>
              </a:rPr>
              <a:t>一起看一个小视频</a:t>
            </a:r>
            <a:endParaRPr lang="en-US" altLang="zh-CN" b="0">
              <a:latin typeface="幼圆" panose="02010509060101010101" charset="-122"/>
              <a:ea typeface="幼圆" panose="02010509060101010101" charset="-122"/>
              <a:cs typeface="幼圆" panose="02010509060101010101" charset="-122"/>
            </a:endParaRPr>
          </a:p>
        </p:txBody>
      </p:sp>
      <p:pic>
        <p:nvPicPr>
          <p:cNvPr id="4" name="内容占位符 3"/>
          <p:cNvPicPr>
            <a:picLocks noChangeAspect="1"/>
          </p:cNvPicPr>
          <p:nvPr>
            <p:ph idx="1"/>
          </p:nvPr>
        </p:nvPicPr>
        <p:blipFill>
          <a:blip r:embed="rId1"/>
          <a:stretch>
            <a:fillRect/>
          </a:stretch>
        </p:blipFill>
        <p:spPr>
          <a:xfrm>
            <a:off x="7778750" y="430530"/>
            <a:ext cx="3611880" cy="2377440"/>
          </a:xfrm>
          <a:prstGeom prst="rect">
            <a:avLst/>
          </a:prstGeom>
        </p:spPr>
      </p:pic>
      <p:pic>
        <p:nvPicPr>
          <p:cNvPr id="5" name="图片 4"/>
          <p:cNvPicPr>
            <a:picLocks noChangeAspect="1"/>
          </p:cNvPicPr>
          <p:nvPr/>
        </p:nvPicPr>
        <p:blipFill>
          <a:blip r:embed="rId2"/>
          <a:stretch>
            <a:fillRect/>
          </a:stretch>
        </p:blipFill>
        <p:spPr>
          <a:xfrm>
            <a:off x="8177530" y="3007995"/>
            <a:ext cx="2814320" cy="3458845"/>
          </a:xfrm>
          <a:prstGeom prst="rect">
            <a:avLst/>
          </a:prstGeom>
        </p:spPr>
      </p:pic>
    </p:spTree>
    <p:custDataLst>
      <p:tags r:id="rId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a:xfrm>
            <a:off x="695960" y="560705"/>
            <a:ext cx="10800080" cy="864870"/>
          </a:xfrm>
        </p:spPr>
        <p:txBody>
          <a:bodyPr/>
          <a:lstStyle/>
          <a:p>
            <a:r>
              <a:rPr lang="zh-CN" altLang="en-US" sz="4000">
                <a:latin typeface="幼圆" panose="02010509060101010101" charset="-122"/>
                <a:ea typeface="幼圆" panose="02010509060101010101" charset="-122"/>
              </a:rPr>
              <a:t>古人对周瑜的相关记载</a:t>
            </a:r>
            <a:endParaRPr lang="zh-CN" altLang="en-US" sz="4000">
              <a:latin typeface="幼圆" panose="02010509060101010101" charset="-122"/>
              <a:ea typeface="幼圆" panose="02010509060101010101" charset="-122"/>
            </a:endParaRPr>
          </a:p>
        </p:txBody>
      </p:sp>
      <p:sp>
        <p:nvSpPr>
          <p:cNvPr id="8" name="矩形 7"/>
          <p:cNvSpPr/>
          <p:nvPr userDrawn="1">
            <p:custDataLst>
              <p:tags r:id="rId2"/>
            </p:custDataLst>
          </p:nvPr>
        </p:nvSpPr>
        <p:spPr>
          <a:xfrm>
            <a:off x="0" y="3048000"/>
            <a:ext cx="12192000" cy="3810000"/>
          </a:xfrm>
          <a:prstGeom prst="rect">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lt1"/>
              </a:solidFill>
              <a:latin typeface="微软雅黑" panose="020B0503020204020204" charset="-122"/>
              <a:ea typeface="微软雅黑" panose="020B0503020204020204" charset="-122"/>
              <a:sym typeface="+mn-ea"/>
            </a:endParaRPr>
          </a:p>
        </p:txBody>
      </p:sp>
      <p:sp>
        <p:nvSpPr>
          <p:cNvPr id="5" name="矩形 4"/>
          <p:cNvSpPr/>
          <p:nvPr>
            <p:custDataLst>
              <p:tags r:id="rId3"/>
            </p:custDataLst>
          </p:nvPr>
        </p:nvSpPr>
        <p:spPr>
          <a:xfrm>
            <a:off x="701040" y="1828800"/>
            <a:ext cx="10800715" cy="3823970"/>
          </a:xfrm>
          <a:prstGeom prst="rect">
            <a:avLst/>
          </a:prstGeom>
          <a:solidFill>
            <a:srgbClr val="FFFFFF"/>
          </a:solidFill>
          <a:ln>
            <a:noFill/>
          </a:ln>
          <a:effectLst>
            <a:outerShdw blurRad="127000" dist="38100" dir="5400000" algn="t" rotWithShape="0">
              <a:schemeClr val="dk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spcBef>
                <a:spcPts val="0"/>
              </a:spcBef>
              <a:spcAft>
                <a:spcPts val="0"/>
              </a:spcAft>
              <a:buClrTx/>
              <a:buSzTx/>
              <a:buFontTx/>
            </a:pPr>
            <a:endParaRPr kumimoji="1" lang="zh-CN" altLang="en-US" sz="1600" b="1" noProof="0" dirty="0">
              <a:ln>
                <a:noFill/>
              </a:ln>
              <a:solidFill>
                <a:srgbClr val="FF0000"/>
              </a:solidFill>
              <a:effectLst/>
              <a:uLnTx/>
              <a:uFillTx/>
              <a:latin typeface="微软雅黑" panose="020B0503020204020204" charset="-122"/>
              <a:ea typeface="微软雅黑" panose="020B0503020204020204" charset="-122"/>
              <a:sym typeface="+mn-ea"/>
            </a:endParaRPr>
          </a:p>
        </p:txBody>
      </p:sp>
      <p:sp>
        <p:nvSpPr>
          <p:cNvPr id="11" name="Title 6"/>
          <p:cNvSpPr txBox="1"/>
          <p:nvPr>
            <p:custDataLst>
              <p:tags r:id="rId4"/>
            </p:custDataLst>
          </p:nvPr>
        </p:nvSpPr>
        <p:spPr>
          <a:xfrm>
            <a:off x="914400" y="2133617"/>
            <a:ext cx="10363276" cy="3352825"/>
          </a:xfrm>
          <a:prstGeom prst="rect">
            <a:avLst/>
          </a:prstGeom>
          <a:noFill/>
          <a:ln w="3175">
            <a:noFill/>
            <a:prstDash val="dash"/>
          </a:ln>
        </p:spPr>
        <p:txBody>
          <a:bodyPr wrap="square" lIns="63500" tIns="25400" rIns="63500" bIns="2540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6195" lvl="2" indent="0" algn="l" fontAlgn="ctr">
              <a:lnSpc>
                <a:spcPct val="130000"/>
              </a:lnSpc>
              <a:buClr>
                <a:schemeClr val="accent1"/>
              </a:buClr>
              <a:buSzPct val="90000"/>
              <a:buFont typeface="WPS-Bullets" pitchFamily="2" charset="0"/>
              <a:buNone/>
            </a:pPr>
            <a:r>
              <a:rPr lang="en-US" altLang="zh-CN"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a:t>
            </a:r>
            <a:r>
              <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周公瑾雄姿英发，才能绝伦。</a:t>
            </a:r>
            <a:r>
              <a:rPr lang="en-US" altLang="zh-CN"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a:t>
            </a:r>
            <a:r>
              <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《三国志》</a:t>
            </a:r>
            <a:endPar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endParaRPr>
          </a:p>
          <a:p>
            <a:pPr marL="36195" lvl="2" indent="0" algn="l" fontAlgn="ctr">
              <a:lnSpc>
                <a:spcPct val="130000"/>
              </a:lnSpc>
              <a:buClr>
                <a:schemeClr val="accent1"/>
              </a:buClr>
              <a:buSzPct val="90000"/>
              <a:buFont typeface="WPS-Bullets" pitchFamily="2" charset="0"/>
              <a:buNone/>
            </a:pPr>
            <a:r>
              <a:rPr lang="en-US" altLang="zh-CN"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*公瑾卓尔，逸志不群</a:t>
            </a:r>
            <a:r>
              <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a:t>
            </a:r>
            <a:r>
              <a:rPr lang="en-US" altLang="zh-CN"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a:t>
            </a:r>
            <a:r>
              <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《晋书》</a:t>
            </a:r>
            <a:endPar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endParaRPr>
          </a:p>
          <a:p>
            <a:pPr marL="36195" lvl="2" indent="0" algn="l" fontAlgn="ctr">
              <a:lnSpc>
                <a:spcPct val="130000"/>
              </a:lnSpc>
              <a:buClr>
                <a:schemeClr val="accent1"/>
              </a:buClr>
              <a:buSzPct val="90000"/>
              <a:buFont typeface="WPS-Bullets" pitchFamily="2" charset="0"/>
              <a:buNone/>
            </a:pPr>
            <a:r>
              <a:rPr lang="en-US" altLang="zh-CN"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*遥想公瑾当年，小乔初嫁了，雄姿英发，羽扇纶巾，谈笑间，樯橹灰 飞烟灭。——</a:t>
            </a:r>
            <a:r>
              <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苏轼《念奴娇</a:t>
            </a:r>
            <a:r>
              <a:rPr lang="en-US" altLang="zh-CN"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a:t>
            </a:r>
            <a:r>
              <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赤壁怀古》</a:t>
            </a:r>
            <a:endPar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endParaRPr>
          </a:p>
          <a:p>
            <a:pPr marL="36195" lvl="2" indent="0" algn="l" fontAlgn="ctr">
              <a:lnSpc>
                <a:spcPct val="130000"/>
              </a:lnSpc>
              <a:buClr>
                <a:schemeClr val="accent1"/>
              </a:buClr>
              <a:buSzPct val="90000"/>
              <a:buFont typeface="WPS-Bullets" pitchFamily="2" charset="0"/>
              <a:buNone/>
            </a:pPr>
            <a:r>
              <a:rPr lang="en-US" altLang="zh-CN"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*公瑾文武筹略，万人之英，顾其器量广大，恐不久为人臣耳。——</a:t>
            </a:r>
            <a:r>
              <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rPr>
              <a:t>《三国志》</a:t>
            </a:r>
            <a:endParaRPr lang="en-US" altLang="zh-CN"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endParaRPr>
          </a:p>
          <a:p>
            <a:pPr marL="36195" lvl="2" indent="0" algn="l" fontAlgn="ctr">
              <a:lnSpc>
                <a:spcPct val="130000"/>
              </a:lnSpc>
              <a:buClr>
                <a:schemeClr val="accent1"/>
              </a:buClr>
              <a:buSzPct val="90000"/>
              <a:buFont typeface="WPS-Bullets" pitchFamily="2" charset="0"/>
              <a:buNone/>
            </a:pPr>
            <a:endPar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endParaRPr>
          </a:p>
          <a:p>
            <a:pPr marL="36195" lvl="2" indent="0" algn="l" fontAlgn="ctr">
              <a:lnSpc>
                <a:spcPct val="130000"/>
              </a:lnSpc>
              <a:buClr>
                <a:schemeClr val="accent1"/>
              </a:buClr>
              <a:buSzPct val="90000"/>
              <a:buFont typeface="WPS-Bullets" pitchFamily="2" charset="0"/>
              <a:buNone/>
            </a:pPr>
            <a:endParaRPr lang="zh-CN" altLang="en-US" sz="2400" spc="150" dirty="0">
              <a:ln w="3175">
                <a:noFill/>
                <a:prstDash val="dash"/>
              </a:ln>
              <a:solidFill>
                <a:srgbClr val="262626"/>
              </a:solidFill>
              <a:uFillTx/>
              <a:latin typeface="幼圆" panose="02010509060101010101" charset="-122"/>
              <a:ea typeface="幼圆" panose="02010509060101010101" charset="-122"/>
              <a:cs typeface="幼圆" panose="02010509060101010101" charset="-122"/>
              <a:sym typeface="+mn-ea"/>
            </a:endParaRPr>
          </a:p>
        </p:txBody>
      </p:sp>
    </p:spTree>
    <p:custDataLst>
      <p:tags r:id="rId5"/>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5181600" y="569595"/>
            <a:ext cx="6601460" cy="2104390"/>
          </a:xfrm>
        </p:spPr>
        <p:txBody>
          <a:bodyPr>
            <a:normAutofit fontScale="90000"/>
          </a:bodyPr>
          <a:p>
            <a:r>
              <a:rPr sz="3555">
                <a:solidFill>
                  <a:schemeClr val="tx1"/>
                </a:solidFill>
                <a:latin typeface="幼圆" panose="02010509060101010101" charset="-122"/>
                <a:ea typeface="幼圆" panose="02010509060101010101" charset="-122"/>
                <a:cs typeface="幼圆" panose="02010509060101010101" charset="-122"/>
                <a:sym typeface="+mn-ea"/>
              </a:rPr>
              <a:t>简要人物关系：</a:t>
            </a:r>
            <a:br>
              <a:rPr lang="en-US" altLang="zh-CN" sz="3555" b="0">
                <a:solidFill>
                  <a:schemeClr val="tx1"/>
                </a:solidFill>
                <a:latin typeface="幼圆" panose="02010509060101010101" charset="-122"/>
                <a:ea typeface="幼圆" panose="02010509060101010101" charset="-122"/>
                <a:cs typeface="幼圆" panose="02010509060101010101" charset="-122"/>
                <a:sym typeface="+mn-ea"/>
              </a:rPr>
            </a:br>
            <a:r>
              <a:rPr lang="en-US" altLang="zh-CN" sz="3555" b="0">
                <a:solidFill>
                  <a:schemeClr val="tx1"/>
                </a:solidFill>
                <a:latin typeface="幼圆" panose="02010509060101010101" charset="-122"/>
                <a:ea typeface="幼圆" panose="02010509060101010101" charset="-122"/>
                <a:cs typeface="幼圆" panose="02010509060101010101" charset="-122"/>
                <a:sym typeface="+mn-ea"/>
              </a:rPr>
              <a:t>·</a:t>
            </a:r>
            <a:r>
              <a:rPr sz="3555" b="0">
                <a:solidFill>
                  <a:schemeClr val="tx1"/>
                </a:solidFill>
                <a:latin typeface="幼圆" panose="02010509060101010101" charset="-122"/>
                <a:ea typeface="幼圆" panose="02010509060101010101" charset="-122"/>
                <a:cs typeface="幼圆" panose="02010509060101010101" charset="-122"/>
                <a:sym typeface="+mn-ea"/>
              </a:rPr>
              <a:t>周瑜</a:t>
            </a:r>
            <a:r>
              <a:rPr lang="en-US" altLang="zh-CN" sz="3555" b="0">
                <a:solidFill>
                  <a:schemeClr val="tx1"/>
                </a:solidFill>
                <a:latin typeface="幼圆" panose="02010509060101010101" charset="-122"/>
                <a:ea typeface="幼圆" panose="02010509060101010101" charset="-122"/>
                <a:cs typeface="幼圆" panose="02010509060101010101" charset="-122"/>
                <a:sym typeface="+mn-ea"/>
              </a:rPr>
              <a:t>——</a:t>
            </a:r>
            <a:r>
              <a:rPr sz="3555" b="0">
                <a:solidFill>
                  <a:schemeClr val="tx1"/>
                </a:solidFill>
                <a:latin typeface="幼圆" panose="02010509060101010101" charset="-122"/>
                <a:ea typeface="幼圆" panose="02010509060101010101" charset="-122"/>
                <a:cs typeface="幼圆" panose="02010509060101010101" charset="-122"/>
                <a:sym typeface="+mn-ea"/>
              </a:rPr>
              <a:t>小乔</a:t>
            </a:r>
            <a:r>
              <a:rPr lang="en-US" altLang="zh-CN" sz="3555" b="0">
                <a:solidFill>
                  <a:schemeClr val="tx1"/>
                </a:solidFill>
                <a:latin typeface="幼圆" panose="02010509060101010101" charset="-122"/>
                <a:ea typeface="幼圆" panose="02010509060101010101" charset="-122"/>
                <a:cs typeface="幼圆" panose="02010509060101010101" charset="-122"/>
                <a:sym typeface="+mn-ea"/>
              </a:rPr>
              <a:t>   </a:t>
            </a:r>
            <a:r>
              <a:rPr sz="3555" b="0">
                <a:solidFill>
                  <a:schemeClr val="tx1"/>
                </a:solidFill>
                <a:latin typeface="幼圆" panose="02010509060101010101" charset="-122"/>
                <a:ea typeface="幼圆" panose="02010509060101010101" charset="-122"/>
                <a:cs typeface="幼圆" panose="02010509060101010101" charset="-122"/>
                <a:sym typeface="+mn-ea"/>
              </a:rPr>
              <a:t>夫妻</a:t>
            </a:r>
            <a:br>
              <a:rPr lang="zh-CN" altLang="en-US" sz="3555" b="0">
                <a:solidFill>
                  <a:schemeClr val="tx1"/>
                </a:solidFill>
                <a:latin typeface="幼圆" panose="02010509060101010101" charset="-122"/>
                <a:ea typeface="幼圆" panose="02010509060101010101" charset="-122"/>
                <a:cs typeface="幼圆" panose="02010509060101010101" charset="-122"/>
              </a:rPr>
            </a:br>
            <a:r>
              <a:rPr lang="en-US" altLang="zh-CN" sz="3555" b="0">
                <a:solidFill>
                  <a:schemeClr val="tx1"/>
                </a:solidFill>
                <a:latin typeface="幼圆" panose="02010509060101010101" charset="-122"/>
                <a:ea typeface="幼圆" panose="02010509060101010101" charset="-122"/>
                <a:cs typeface="幼圆" panose="02010509060101010101" charset="-122"/>
                <a:sym typeface="+mn-ea"/>
              </a:rPr>
              <a:t>·</a:t>
            </a:r>
            <a:r>
              <a:rPr sz="3555" b="0">
                <a:solidFill>
                  <a:schemeClr val="tx1"/>
                </a:solidFill>
                <a:latin typeface="幼圆" panose="02010509060101010101" charset="-122"/>
                <a:ea typeface="幼圆" panose="02010509060101010101" charset="-122"/>
                <a:cs typeface="幼圆" panose="02010509060101010101" charset="-122"/>
                <a:sym typeface="+mn-ea"/>
              </a:rPr>
              <a:t>周瑜</a:t>
            </a:r>
            <a:r>
              <a:rPr lang="en-US" altLang="zh-CN" sz="3555" b="0">
                <a:solidFill>
                  <a:schemeClr val="tx1"/>
                </a:solidFill>
                <a:latin typeface="幼圆" panose="02010509060101010101" charset="-122"/>
                <a:ea typeface="幼圆" panose="02010509060101010101" charset="-122"/>
                <a:cs typeface="幼圆" panose="02010509060101010101" charset="-122"/>
                <a:sym typeface="+mn-ea"/>
              </a:rPr>
              <a:t>——</a:t>
            </a:r>
            <a:r>
              <a:rPr sz="3555" b="0">
                <a:solidFill>
                  <a:schemeClr val="tx1"/>
                </a:solidFill>
                <a:latin typeface="幼圆" panose="02010509060101010101" charset="-122"/>
                <a:ea typeface="幼圆" panose="02010509060101010101" charset="-122"/>
                <a:cs typeface="幼圆" panose="02010509060101010101" charset="-122"/>
                <a:sym typeface="+mn-ea"/>
              </a:rPr>
              <a:t>诸葛亮</a:t>
            </a:r>
            <a:r>
              <a:rPr lang="en-US" altLang="zh-CN" sz="3555" b="0">
                <a:solidFill>
                  <a:schemeClr val="tx1"/>
                </a:solidFill>
                <a:latin typeface="幼圆" panose="02010509060101010101" charset="-122"/>
                <a:ea typeface="幼圆" panose="02010509060101010101" charset="-122"/>
                <a:cs typeface="幼圆" panose="02010509060101010101" charset="-122"/>
                <a:sym typeface="+mn-ea"/>
              </a:rPr>
              <a:t> </a:t>
            </a:r>
            <a:r>
              <a:rPr sz="3555" b="0">
                <a:solidFill>
                  <a:schemeClr val="tx1"/>
                </a:solidFill>
                <a:latin typeface="幼圆" panose="02010509060101010101" charset="-122"/>
                <a:ea typeface="幼圆" panose="02010509060101010101" charset="-122"/>
                <a:cs typeface="幼圆" panose="02010509060101010101" charset="-122"/>
                <a:sym typeface="+mn-ea"/>
              </a:rPr>
              <a:t>辅佐不同政治集团的政敌</a:t>
            </a:r>
            <a:endParaRPr lang="zh-CN" altLang="en-US" sz="3555" b="0">
              <a:solidFill>
                <a:schemeClr val="tx1"/>
              </a:solidFill>
              <a:latin typeface="幼圆" panose="02010509060101010101" charset="-122"/>
              <a:ea typeface="幼圆" panose="02010509060101010101" charset="-122"/>
              <a:cs typeface="幼圆" panose="02010509060101010101" charset="-122"/>
              <a:sym typeface="+mn-ea"/>
            </a:endParaRPr>
          </a:p>
        </p:txBody>
      </p:sp>
      <p:pic>
        <p:nvPicPr>
          <p:cNvPr id="3" name="图片 2"/>
          <p:cNvPicPr>
            <a:picLocks noChangeAspect="1"/>
          </p:cNvPicPr>
          <p:nvPr/>
        </p:nvPicPr>
        <p:blipFill>
          <a:blip r:embed="rId1"/>
          <a:stretch>
            <a:fillRect/>
          </a:stretch>
        </p:blipFill>
        <p:spPr>
          <a:xfrm>
            <a:off x="5689600" y="2934970"/>
            <a:ext cx="4550410" cy="3609975"/>
          </a:xfrm>
          <a:prstGeom prst="rect">
            <a:avLst/>
          </a:prstGeom>
        </p:spPr>
      </p:pic>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1042670" y="3490595"/>
            <a:ext cx="2919095" cy="2233295"/>
          </a:xfrm>
        </p:spPr>
        <p:txBody>
          <a:bodyPr vert="horz" lIns="91440" tIns="45720" rIns="91440" bIns="45720" rtlCol="0" anchor="ctr">
            <a:normAutofit/>
          </a:bodyPr>
          <a:lstStyle>
            <a:lvl1pPr algn="ctr" defTabSz="914400" rtl="0" eaLnBrk="1" latinLnBrk="0" hangingPunct="1">
              <a:lnSpc>
                <a:spcPct val="90000"/>
              </a:lnSpc>
              <a:spcBef>
                <a:spcPct val="0"/>
              </a:spcBef>
              <a:buNone/>
              <a:defRPr sz="3200" kern="1200">
                <a:solidFill>
                  <a:srgbClr val="333333"/>
                </a:solidFill>
                <a:latin typeface="+mj-lt"/>
                <a:ea typeface="+mj-ea"/>
                <a:cs typeface="+mj-cs"/>
              </a:defRPr>
            </a:lvl1pPr>
          </a:lstStyle>
          <a:p>
            <a:pPr lvl="0" algn="l">
              <a:buClrTx/>
              <a:buSzTx/>
              <a:buFontTx/>
            </a:pPr>
            <a:r>
              <a:rPr lang="zh-CN" altLang="en-US" sz="3600" spc="0">
                <a:solidFill>
                  <a:schemeClr val="tx1"/>
                </a:solidFill>
                <a:latin typeface="幼圆" panose="02010509060101010101" charset="-122"/>
                <a:ea typeface="幼圆" panose="02010509060101010101" charset="-122"/>
                <a:sym typeface="+mn-ea"/>
              </a:rPr>
              <a:t>让我们从一篇文章说起</a:t>
            </a:r>
            <a:endParaRPr lang="zh-CN" altLang="en-US" sz="3600" spc="0">
              <a:solidFill>
                <a:schemeClr val="tx1"/>
              </a:solidFill>
              <a:latin typeface="幼圆" panose="02010509060101010101" charset="-122"/>
              <a:ea typeface="幼圆" panose="02010509060101010101" charset="-122"/>
              <a:sym typeface="+mn-ea"/>
            </a:endParaRPr>
          </a:p>
        </p:txBody>
      </p:sp>
      <p:sp>
        <p:nvSpPr>
          <p:cNvPr id="11" name="矩形 10"/>
          <p:cNvSpPr/>
          <p:nvPr>
            <p:custDataLst>
              <p:tags r:id="rId2"/>
            </p:custDataLst>
          </p:nvPr>
        </p:nvSpPr>
        <p:spPr>
          <a:xfrm>
            <a:off x="4033520" y="5490210"/>
            <a:ext cx="7543800" cy="671830"/>
          </a:xfrm>
          <a:prstGeom prst="rect">
            <a:avLst/>
          </a:prstGeom>
          <a:gradFill>
            <a:gsLst>
              <a:gs pos="100000">
                <a:schemeClr val="accent1"/>
              </a:gs>
              <a:gs pos="0">
                <a:schemeClr val="accent1">
                  <a:lumMod val="40000"/>
                  <a:lumOff val="60000"/>
                </a:schemeClr>
              </a:gs>
            </a:gsLst>
            <a:lin ang="27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矩形 5"/>
          <p:cNvSpPr/>
          <p:nvPr>
            <p:custDataLst>
              <p:tags r:id="rId3"/>
            </p:custDataLst>
          </p:nvPr>
        </p:nvSpPr>
        <p:spPr>
          <a:xfrm>
            <a:off x="608330" y="845820"/>
            <a:ext cx="4383405" cy="2644140"/>
          </a:xfrm>
          <a:prstGeom prst="rect">
            <a:avLst/>
          </a:prstGeom>
          <a:solidFill>
            <a:schemeClr val="accent1"/>
          </a:solidFill>
          <a:ln>
            <a:noFill/>
          </a:ln>
        </p:spPr>
        <p:style>
          <a:lnRef idx="2">
            <a:schemeClr val="accent1">
              <a:lumMod val="75000"/>
            </a:schemeClr>
          </a:lnRef>
          <a:fillRef idx="1">
            <a:schemeClr val="accent1"/>
          </a:fillRef>
          <a:effectRef idx="0">
            <a:srgbClr val="FFFFFF"/>
          </a:effectRef>
          <a:fontRef idx="minor">
            <a:schemeClr val="lt1"/>
          </a:fontRef>
        </p:style>
        <p:txBody>
          <a:bodyPr lIns="360045" rIns="323850" rtlCol="0" anchor="ctr"/>
          <a:lstStyle/>
          <a:p>
            <a:pPr indent="0" algn="l" fontAlgn="auto">
              <a:lnSpc>
                <a:spcPct val="130000"/>
              </a:lnSpc>
            </a:pPr>
            <a:r>
              <a:rPr lang="zh-CN" altLang="en-US" sz="2400" spc="150" dirty="0">
                <a:solidFill>
                  <a:schemeClr val="tx1"/>
                </a:solidFill>
                <a:latin typeface="幼圆" panose="02010509060101010101" charset="-122"/>
                <a:ea typeface="幼圆" panose="02010509060101010101" charset="-122"/>
                <a:sym typeface="+mn-ea"/>
              </a:rPr>
              <a:t>迟子建</a:t>
            </a:r>
            <a:r>
              <a:rPr lang="en-US" altLang="zh-CN" sz="2400" spc="150" dirty="0">
                <a:solidFill>
                  <a:schemeClr val="tx1"/>
                </a:solidFill>
                <a:latin typeface="幼圆" panose="02010509060101010101" charset="-122"/>
                <a:ea typeface="幼圆" panose="02010509060101010101" charset="-122"/>
                <a:sym typeface="+mn-ea"/>
              </a:rPr>
              <a:t>——</a:t>
            </a:r>
            <a:r>
              <a:rPr lang="zh-CN" altLang="en-US" sz="2400" spc="150" dirty="0">
                <a:solidFill>
                  <a:schemeClr val="tx1"/>
                </a:solidFill>
                <a:latin typeface="幼圆" panose="02010509060101010101" charset="-122"/>
                <a:ea typeface="幼圆" panose="02010509060101010101" charset="-122"/>
                <a:sym typeface="+mn-ea"/>
              </a:rPr>
              <a:t>女、汉族；中国作家协会成员，一级作家。</a:t>
            </a:r>
            <a:endParaRPr lang="zh-CN" altLang="en-US" sz="2400" spc="150" dirty="0">
              <a:solidFill>
                <a:schemeClr val="tx1"/>
              </a:solidFill>
              <a:latin typeface="幼圆" panose="02010509060101010101" charset="-122"/>
              <a:ea typeface="幼圆" panose="02010509060101010101" charset="-122"/>
              <a:sym typeface="+mn-ea"/>
            </a:endParaRPr>
          </a:p>
        </p:txBody>
      </p:sp>
      <p:sp>
        <p:nvSpPr>
          <p:cNvPr id="7" name="矩形 6"/>
          <p:cNvSpPr/>
          <p:nvPr>
            <p:custDataLst>
              <p:tags r:id="rId4"/>
            </p:custDataLst>
          </p:nvPr>
        </p:nvSpPr>
        <p:spPr>
          <a:xfrm>
            <a:off x="608330" y="6000750"/>
            <a:ext cx="161290" cy="161290"/>
          </a:xfrm>
          <a:prstGeom prst="rect">
            <a:avLst/>
          </a:prstGeom>
          <a:solidFill>
            <a:schemeClr val="accent1">
              <a:lumMod val="60000"/>
              <a:lumOff val="4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矩形 7"/>
          <p:cNvSpPr/>
          <p:nvPr>
            <p:custDataLst>
              <p:tags r:id="rId5"/>
            </p:custDataLst>
          </p:nvPr>
        </p:nvSpPr>
        <p:spPr>
          <a:xfrm>
            <a:off x="882015" y="6000750"/>
            <a:ext cx="161290" cy="161290"/>
          </a:xfrm>
          <a:prstGeom prst="rect">
            <a:avLst/>
          </a:prstGeom>
          <a:solidFill>
            <a:schemeClr val="accent1">
              <a:lumMod val="20000"/>
              <a:lumOff val="8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0" name="图片 9"/>
          <p:cNvPicPr>
            <a:picLocks noChangeAspect="1"/>
          </p:cNvPicPr>
          <p:nvPr/>
        </p:nvPicPr>
        <p:blipFill>
          <a:blip r:embed="rId6"/>
          <a:stretch>
            <a:fillRect/>
          </a:stretch>
        </p:blipFill>
        <p:spPr>
          <a:xfrm>
            <a:off x="6640830" y="574040"/>
            <a:ext cx="3048000" cy="4351020"/>
          </a:xfrm>
          <a:prstGeom prst="rect">
            <a:avLst/>
          </a:prstGeom>
        </p:spPr>
      </p:pic>
    </p:spTree>
    <p:custDataLst>
      <p:tags r:id="rId7"/>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137285" y="775970"/>
            <a:ext cx="10121900" cy="720090"/>
          </a:xfrm>
        </p:spPr>
        <p:txBody>
          <a:bodyPr/>
          <a:lstStyle/>
          <a:p>
            <a:r>
              <a:rPr lang="zh-CN" altLang="en-US" sz="3600">
                <a:latin typeface="幼圆" panose="02010509060101010101" charset="-122"/>
                <a:ea typeface="幼圆" panose="02010509060101010101" charset="-122"/>
              </a:rPr>
              <a:t>让我们从一篇文章说起</a:t>
            </a:r>
            <a:endParaRPr lang="zh-CN" altLang="en-US" sz="3600">
              <a:latin typeface="幼圆" panose="02010509060101010101" charset="-122"/>
              <a:ea typeface="幼圆" panose="02010509060101010101" charset="-122"/>
            </a:endParaRPr>
          </a:p>
        </p:txBody>
      </p:sp>
      <p:sp>
        <p:nvSpPr>
          <p:cNvPr id="3" name="矩形 2"/>
          <p:cNvSpPr/>
          <p:nvPr>
            <p:custDataLst>
              <p:tags r:id="rId2"/>
            </p:custDataLst>
          </p:nvPr>
        </p:nvSpPr>
        <p:spPr>
          <a:xfrm>
            <a:off x="266699" y="0"/>
            <a:ext cx="66005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bg1"/>
              </a:solidFill>
              <a:latin typeface="+mn-ea"/>
            </a:endParaRPr>
          </a:p>
        </p:txBody>
      </p:sp>
      <p:sp>
        <p:nvSpPr>
          <p:cNvPr id="4" name="矩形 3"/>
          <p:cNvSpPr/>
          <p:nvPr>
            <p:custDataLst>
              <p:tags r:id="rId3"/>
            </p:custDataLst>
          </p:nvPr>
        </p:nvSpPr>
        <p:spPr>
          <a:xfrm>
            <a:off x="0" y="0"/>
            <a:ext cx="266700" cy="6858000"/>
          </a:xfrm>
          <a:prstGeom prst="rect">
            <a:avLst/>
          </a:prstGeom>
          <a:pattFill prst="dkDnDiag">
            <a:fgClr>
              <a:schemeClr val="accent1">
                <a:lumMod val="90000"/>
              </a:schemeClr>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b="1">
              <a:solidFill>
                <a:schemeClr val="bg1"/>
              </a:solidFill>
              <a:latin typeface="+mn-ea"/>
            </a:endParaRPr>
          </a:p>
        </p:txBody>
      </p:sp>
      <p:sp>
        <p:nvSpPr>
          <p:cNvPr id="5" name="矩形: 剪去单角 4"/>
          <p:cNvSpPr/>
          <p:nvPr>
            <p:custDataLst>
              <p:tags r:id="rId4"/>
            </p:custDataLst>
          </p:nvPr>
        </p:nvSpPr>
        <p:spPr>
          <a:xfrm rot="5400000">
            <a:off x="3994150" y="-1431925"/>
            <a:ext cx="4204970" cy="10922000"/>
          </a:xfrm>
          <a:prstGeom prst="snip1Rect">
            <a:avLst/>
          </a:prstGeom>
          <a:solidFill>
            <a:schemeClr val="bg2"/>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zh-CN" sz="1600" b="1" dirty="0">
              <a:solidFill>
                <a:schemeClr val="bg1"/>
              </a:solidFill>
              <a:latin typeface="+mn-ea"/>
            </a:endParaRPr>
          </a:p>
        </p:txBody>
      </p:sp>
      <p:sp>
        <p:nvSpPr>
          <p:cNvPr id="21" name="正文"/>
          <p:cNvSpPr txBox="1"/>
          <p:nvPr>
            <p:custDataLst>
              <p:tags r:id="rId5"/>
            </p:custDataLst>
          </p:nvPr>
        </p:nvSpPr>
        <p:spPr>
          <a:xfrm>
            <a:off x="1137285" y="2142490"/>
            <a:ext cx="9918700" cy="3545840"/>
          </a:xfrm>
          <a:prstGeom prst="rect">
            <a:avLst/>
          </a:prstGeom>
          <a:noFill/>
        </p:spPr>
        <p:txBody>
          <a:bodyPr wrap="square" lIns="0" tIns="0" rIns="0" bIns="0" rtlCol="0" anchor="t" anchorCtr="0">
            <a:noAutofit/>
          </a:bodyPr>
          <a:lstStyle/>
          <a:p>
            <a:pPr indent="0" algn="just" fontAlgn="auto">
              <a:lnSpc>
                <a:spcPct val="130000"/>
              </a:lnSpc>
            </a:pPr>
            <a:r>
              <a:rPr lang="zh-CN" altLang="en-US" sz="2800">
                <a:latin typeface="幼圆" panose="02010509060101010101" charset="-122"/>
                <a:ea typeface="幼圆" panose="02010509060101010101" charset="-122"/>
                <a:sym typeface="+mn-ea"/>
              </a:rPr>
              <a:t>请大家仔细阅读《与周瑜相遇》，并思考如下问题：</a:t>
            </a:r>
            <a:endParaRPr lang="zh-CN" altLang="en-US" sz="2800">
              <a:latin typeface="幼圆" panose="02010509060101010101" charset="-122"/>
              <a:ea typeface="幼圆" panose="02010509060101010101" charset="-122"/>
            </a:endParaRPr>
          </a:p>
          <a:p>
            <a:pPr marL="0" indent="0">
              <a:buNone/>
            </a:pPr>
            <a:endParaRPr lang="en-US" altLang="zh-CN" sz="2800">
              <a:latin typeface="幼圆" panose="02010509060101010101" charset="-122"/>
              <a:ea typeface="幼圆" panose="02010509060101010101" charset="-122"/>
            </a:endParaRPr>
          </a:p>
          <a:p>
            <a:pPr marL="0" indent="0">
              <a:buNone/>
            </a:pPr>
            <a:r>
              <a:rPr lang="en-US" altLang="zh-CN" sz="2800">
                <a:latin typeface="幼圆" panose="02010509060101010101" charset="-122"/>
                <a:ea typeface="幼圆" panose="02010509060101010101" charset="-122"/>
                <a:sym typeface="+mn-ea"/>
              </a:rPr>
              <a:t>1</a:t>
            </a:r>
            <a:r>
              <a:rPr lang="zh-CN" altLang="en-US" sz="2800">
                <a:latin typeface="幼圆" panose="02010509060101010101" charset="-122"/>
                <a:ea typeface="幼圆" panose="02010509060101010101" charset="-122"/>
                <a:sym typeface="+mn-ea"/>
              </a:rPr>
              <a:t>、从哪里可以看出</a:t>
            </a:r>
            <a:r>
              <a:rPr lang="en-US" altLang="zh-CN" sz="2800">
                <a:latin typeface="幼圆" panose="02010509060101010101" charset="-122"/>
                <a:ea typeface="幼圆" panose="02010509060101010101" charset="-122"/>
                <a:sym typeface="+mn-ea"/>
              </a:rPr>
              <a:t>“</a:t>
            </a:r>
            <a:r>
              <a:rPr lang="zh-CN" altLang="en-US" sz="2800">
                <a:latin typeface="幼圆" panose="02010509060101010101" charset="-122"/>
                <a:ea typeface="幼圆" panose="02010509060101010101" charset="-122"/>
                <a:sym typeface="+mn-ea"/>
              </a:rPr>
              <a:t>我</a:t>
            </a:r>
            <a:r>
              <a:rPr lang="en-US" altLang="zh-CN" sz="2800">
                <a:latin typeface="幼圆" panose="02010509060101010101" charset="-122"/>
                <a:ea typeface="幼圆" panose="02010509060101010101" charset="-122"/>
                <a:sym typeface="+mn-ea"/>
              </a:rPr>
              <a:t>”</a:t>
            </a:r>
            <a:r>
              <a:rPr lang="zh-CN" altLang="en-US" sz="2800">
                <a:latin typeface="幼圆" panose="02010509060101010101" charset="-122"/>
                <a:ea typeface="幼圆" panose="02010509060101010101" charset="-122"/>
                <a:sym typeface="+mn-ea"/>
              </a:rPr>
              <a:t>与周瑜相遇在梦中？</a:t>
            </a:r>
            <a:endParaRPr lang="zh-CN" altLang="en-US" sz="2800">
              <a:latin typeface="幼圆" panose="02010509060101010101" charset="-122"/>
              <a:ea typeface="幼圆" panose="02010509060101010101" charset="-122"/>
              <a:sym typeface="+mn-ea"/>
            </a:endParaRPr>
          </a:p>
          <a:p>
            <a:pPr marL="0" indent="0">
              <a:buNone/>
            </a:pPr>
            <a:r>
              <a:rPr lang="en-US" altLang="zh-CN" sz="2800">
                <a:latin typeface="幼圆" panose="02010509060101010101" charset="-122"/>
                <a:ea typeface="幼圆" panose="02010509060101010101" charset="-122"/>
                <a:sym typeface="+mn-ea"/>
              </a:rPr>
              <a:t>2</a:t>
            </a:r>
            <a:r>
              <a:rPr lang="zh-CN" altLang="en-US" sz="2800">
                <a:latin typeface="幼圆" panose="02010509060101010101" charset="-122"/>
                <a:ea typeface="幼圆" panose="02010509060101010101" charset="-122"/>
                <a:sym typeface="+mn-ea"/>
              </a:rPr>
              <a:t>、在作者心目中周瑜是什么样的？与读文章之前的你心中周瑜的形象相符吗？有什么异同？</a:t>
            </a:r>
            <a:endParaRPr lang="zh-CN" altLang="en-US" sz="2800">
              <a:latin typeface="幼圆" panose="02010509060101010101" charset="-122"/>
              <a:ea typeface="幼圆" panose="02010509060101010101" charset="-122"/>
            </a:endParaRPr>
          </a:p>
          <a:p>
            <a:pPr marL="0" indent="0">
              <a:buNone/>
            </a:pPr>
            <a:r>
              <a:rPr lang="en-US" altLang="zh-CN" sz="2800">
                <a:latin typeface="幼圆" panose="02010509060101010101" charset="-122"/>
                <a:ea typeface="幼圆" panose="02010509060101010101" charset="-122"/>
                <a:sym typeface="+mn-ea"/>
              </a:rPr>
              <a:t>3</a:t>
            </a:r>
            <a:r>
              <a:rPr lang="zh-CN" altLang="en-US" sz="2800">
                <a:latin typeface="幼圆" panose="02010509060101010101" charset="-122"/>
                <a:ea typeface="幼圆" panose="02010509060101010101" charset="-122"/>
                <a:sym typeface="+mn-ea"/>
              </a:rPr>
              <a:t>、你认为</a:t>
            </a:r>
            <a:r>
              <a:rPr lang="en-US" altLang="zh-CN" sz="2800">
                <a:latin typeface="幼圆" panose="02010509060101010101" charset="-122"/>
                <a:ea typeface="幼圆" panose="02010509060101010101" charset="-122"/>
                <a:sym typeface="+mn-ea"/>
              </a:rPr>
              <a:t>“</a:t>
            </a:r>
            <a:r>
              <a:rPr lang="zh-CN" altLang="en-US" sz="2800">
                <a:latin typeface="幼圆" panose="02010509060101010101" charset="-122"/>
                <a:ea typeface="幼圆" panose="02010509060101010101" charset="-122"/>
                <a:sym typeface="+mn-ea"/>
              </a:rPr>
              <a:t>我</a:t>
            </a:r>
            <a:r>
              <a:rPr lang="en-US" altLang="zh-CN" sz="2800">
                <a:latin typeface="幼圆" panose="02010509060101010101" charset="-122"/>
                <a:ea typeface="幼圆" panose="02010509060101010101" charset="-122"/>
                <a:sym typeface="+mn-ea"/>
              </a:rPr>
              <a:t>”</a:t>
            </a:r>
            <a:r>
              <a:rPr lang="zh-CN" altLang="en-US" sz="2800">
                <a:latin typeface="幼圆" panose="02010509060101010101" charset="-122"/>
                <a:ea typeface="幼圆" panose="02010509060101010101" charset="-122"/>
                <a:sym typeface="+mn-ea"/>
              </a:rPr>
              <a:t>为什么会以这种方式与周瑜相遇？说出你的想法。</a:t>
            </a:r>
            <a:endParaRPr lang="zh-CN" altLang="en-US" sz="2800" kern="0" spc="0" dirty="0">
              <a:ln>
                <a:noFill/>
                <a:prstDash val="sysDot"/>
              </a:ln>
              <a:solidFill>
                <a:schemeClr val="tx1">
                  <a:lumMod val="85000"/>
                  <a:lumOff val="15000"/>
                </a:schemeClr>
              </a:solidFill>
              <a:latin typeface="幼圆" panose="02010509060101010101" charset="-122"/>
              <a:ea typeface="幼圆" panose="02010509060101010101" charset="-122"/>
              <a:sym typeface="+mn-ea"/>
            </a:endParaRPr>
          </a:p>
        </p:txBody>
      </p:sp>
    </p:spTree>
    <p:custDataLst>
      <p:tags r:id="rId6"/>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custDataLst>
              <p:tags r:id="rId1"/>
            </p:custDataLst>
          </p:nvPr>
        </p:nvSpPr>
        <p:spPr>
          <a:xfrm>
            <a:off x="6280785" y="709930"/>
            <a:ext cx="5474335" cy="5466715"/>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p>
        </p:txBody>
      </p:sp>
      <p:sp>
        <p:nvSpPr>
          <p:cNvPr id="6" name="标题 5"/>
          <p:cNvSpPr>
            <a:spLocks noGrp="1"/>
          </p:cNvSpPr>
          <p:nvPr>
            <p:ph type="title"/>
            <p:custDataLst>
              <p:tags r:id="rId2"/>
            </p:custDataLst>
          </p:nvPr>
        </p:nvSpPr>
        <p:spPr>
          <a:xfrm>
            <a:off x="466090" y="1058545"/>
            <a:ext cx="5544820" cy="792480"/>
          </a:xfrm>
        </p:spPr>
        <p:txBody>
          <a:bodyPr lIns="36195">
            <a:normAutofit fontScale="90000"/>
          </a:bodyPr>
          <a:lstStyle/>
          <a:p>
            <a:r>
              <a:rPr lang="zh-CN" altLang="en-US">
                <a:latin typeface="幼圆" panose="02010509060101010101" charset="-122"/>
                <a:ea typeface="幼圆" panose="02010509060101010101" charset="-122"/>
                <a:sym typeface="+mn-ea"/>
              </a:rPr>
              <a:t>从哪里可以看出</a:t>
            </a:r>
            <a:r>
              <a:rPr lang="en-US" altLang="zh-CN">
                <a:latin typeface="幼圆" panose="02010509060101010101" charset="-122"/>
                <a:ea typeface="幼圆" panose="02010509060101010101" charset="-122"/>
                <a:sym typeface="+mn-ea"/>
              </a:rPr>
              <a:t>“</a:t>
            </a:r>
            <a:r>
              <a:rPr lang="zh-CN" altLang="en-US">
                <a:latin typeface="幼圆" panose="02010509060101010101" charset="-122"/>
                <a:ea typeface="幼圆" panose="02010509060101010101" charset="-122"/>
                <a:sym typeface="+mn-ea"/>
              </a:rPr>
              <a:t>我</a:t>
            </a:r>
            <a:r>
              <a:rPr lang="en-US" altLang="zh-CN">
                <a:latin typeface="幼圆" panose="02010509060101010101" charset="-122"/>
                <a:ea typeface="幼圆" panose="02010509060101010101" charset="-122"/>
                <a:sym typeface="+mn-ea"/>
              </a:rPr>
              <a:t>”</a:t>
            </a:r>
            <a:r>
              <a:rPr lang="zh-CN" altLang="en-US">
                <a:latin typeface="幼圆" panose="02010509060101010101" charset="-122"/>
                <a:ea typeface="幼圆" panose="02010509060101010101" charset="-122"/>
                <a:sym typeface="+mn-ea"/>
              </a:rPr>
              <a:t>与周瑜相遇在梦中？</a:t>
            </a:r>
            <a:endParaRPr lang="zh-CN" altLang="en-US" dirty="0">
              <a:solidFill>
                <a:schemeClr val="tx1"/>
              </a:solidFill>
            </a:endParaRPr>
          </a:p>
        </p:txBody>
      </p:sp>
      <p:sp>
        <p:nvSpPr>
          <p:cNvPr id="7" name="文本占位符 6"/>
          <p:cNvSpPr>
            <a:spLocks noGrp="1"/>
          </p:cNvSpPr>
          <p:nvPr>
            <p:ph type="body" idx="1"/>
            <p:custDataLst>
              <p:tags r:id="rId3"/>
            </p:custDataLst>
          </p:nvPr>
        </p:nvSpPr>
        <p:spPr>
          <a:xfrm>
            <a:off x="351790" y="1851025"/>
            <a:ext cx="5474335" cy="76200"/>
          </a:xfrm>
          <a:gradFill>
            <a:gsLst>
              <a:gs pos="100000">
                <a:schemeClr val="accent1">
                  <a:lumMod val="80000"/>
                  <a:lumOff val="20000"/>
                </a:schemeClr>
              </a:gs>
              <a:gs pos="34000">
                <a:schemeClr val="accent1"/>
              </a:gs>
            </a:gsLst>
            <a:lin ang="18900000" scaled="0"/>
          </a:gradFill>
        </p:spPr>
        <p:txBody>
          <a:bodyPr lIns="431800" tIns="36195" bIns="0">
            <a:noAutofit/>
          </a:bodyPr>
          <a:lstStyle/>
          <a:p>
            <a:r>
              <a:rPr lang="zh-CN" altLang="en-US" sz="1800" dirty="0">
                <a:solidFill>
                  <a:srgbClr val="FFFFFF"/>
                </a:solidFill>
                <a:latin typeface="+mn-lt"/>
              </a:rPr>
              <a:t>单击此处编辑副标题</a:t>
            </a:r>
            <a:endParaRPr lang="zh-CN" altLang="en-US" sz="1800" dirty="0">
              <a:solidFill>
                <a:srgbClr val="FFFFFF"/>
              </a:solidFill>
              <a:latin typeface="+mn-lt"/>
            </a:endParaRPr>
          </a:p>
        </p:txBody>
      </p:sp>
      <p:sp>
        <p:nvSpPr>
          <p:cNvPr id="10" name="正文"/>
          <p:cNvSpPr txBox="1"/>
          <p:nvPr>
            <p:custDataLst>
              <p:tags r:id="rId4"/>
            </p:custDataLst>
          </p:nvPr>
        </p:nvSpPr>
        <p:spPr>
          <a:xfrm>
            <a:off x="6718935" y="1134745"/>
            <a:ext cx="4598670" cy="4673600"/>
          </a:xfrm>
          <a:prstGeom prst="rect">
            <a:avLst/>
          </a:prstGeom>
          <a:noFill/>
        </p:spPr>
        <p:txBody>
          <a:bodyPr wrap="square" lIns="0" tIns="0" rIns="0" bIns="0" rtlCol="0" anchor="t" anchorCtr="0">
            <a:noAutofit/>
          </a:bodyPr>
          <a:lstStyle/>
          <a:p>
            <a:pPr indent="0" algn="l" fontAlgn="auto">
              <a:lnSpc>
                <a:spcPct val="130000"/>
              </a:lnSpc>
              <a:buNone/>
            </a:pPr>
            <a:r>
              <a:rPr lang="en-US" altLang="zh-CN" sz="2000" spc="150" dirty="0">
                <a:solidFill>
                  <a:schemeClr val="tx1">
                    <a:lumMod val="85000"/>
                    <a:lumOff val="15000"/>
                  </a:schemeClr>
                </a:solidFill>
                <a:latin typeface="幼圆" panose="02010509060101010101" charset="-122"/>
                <a:ea typeface="幼圆" panose="02010509060101010101" charset="-122"/>
                <a:sym typeface="+mn-ea"/>
              </a:rPr>
              <a:t>·</a:t>
            </a:r>
            <a:r>
              <a:rPr lang="en-US" altLang="zh-CN" sz="2400" spc="150" dirty="0">
                <a:solidFill>
                  <a:schemeClr val="tx1">
                    <a:lumMod val="85000"/>
                    <a:lumOff val="15000"/>
                  </a:schemeClr>
                </a:solidFill>
                <a:latin typeface="幼圆" panose="02010509060101010101" charset="-122"/>
                <a:ea typeface="幼圆" panose="02010509060101010101" charset="-122"/>
                <a:sym typeface="+mn-ea"/>
              </a:rPr>
              <a:t>一个存活了无数世纪的最令我倾心的人的影子就这样烙印在我的记忆深处。</a:t>
            </a:r>
            <a:endParaRPr lang="en-US" altLang="zh-CN" sz="2400" spc="150" dirty="0">
              <a:solidFill>
                <a:schemeClr val="tx1">
                  <a:lumMod val="85000"/>
                  <a:lumOff val="15000"/>
                </a:schemeClr>
              </a:solidFill>
              <a:latin typeface="幼圆" panose="02010509060101010101" charset="-122"/>
              <a:ea typeface="幼圆" panose="02010509060101010101" charset="-122"/>
              <a:sym typeface="+mn-ea"/>
            </a:endParaRPr>
          </a:p>
          <a:p>
            <a:pPr indent="0" algn="l" fontAlgn="auto">
              <a:lnSpc>
                <a:spcPct val="130000"/>
              </a:lnSpc>
              <a:buNone/>
            </a:pPr>
            <a:endParaRPr lang="en-US" altLang="zh-CN" sz="2400" spc="150" dirty="0">
              <a:solidFill>
                <a:schemeClr val="tx1">
                  <a:lumMod val="85000"/>
                  <a:lumOff val="15000"/>
                </a:schemeClr>
              </a:solidFill>
              <a:latin typeface="幼圆" panose="02010509060101010101" charset="-122"/>
              <a:ea typeface="幼圆" panose="02010509060101010101" charset="-122"/>
              <a:sym typeface="+mn-ea"/>
            </a:endParaRPr>
          </a:p>
          <a:p>
            <a:pPr indent="0" algn="l" fontAlgn="auto">
              <a:lnSpc>
                <a:spcPct val="130000"/>
              </a:lnSpc>
              <a:buNone/>
            </a:pPr>
            <a:r>
              <a:rPr lang="en-US" altLang="zh-CN" sz="2000" spc="150" dirty="0">
                <a:solidFill>
                  <a:schemeClr val="tx1">
                    <a:lumMod val="85000"/>
                    <a:lumOff val="15000"/>
                  </a:schemeClr>
                </a:solidFill>
                <a:latin typeface="幼圆" panose="02010509060101010101" charset="-122"/>
                <a:ea typeface="幼圆" panose="02010509060101010101" charset="-122"/>
                <a:sym typeface="+mn-ea"/>
              </a:rPr>
              <a:t>·</a:t>
            </a:r>
            <a:r>
              <a:rPr lang="en-US" altLang="zh-CN" sz="2400" spc="150" dirty="0">
                <a:solidFill>
                  <a:schemeClr val="tx1">
                    <a:lumMod val="85000"/>
                    <a:lumOff val="15000"/>
                  </a:schemeClr>
                </a:solidFill>
                <a:latin typeface="幼圆" panose="02010509060101010101" charset="-122"/>
                <a:ea typeface="幼圆" panose="02010509060101010101" charset="-122"/>
                <a:sym typeface="+mn-ea"/>
              </a:rPr>
              <a:t>一个司空见惯、平淡无奇的夜晚，我枕着一片芦苇见到了周瑜。那片芦苇已被我的泪水打湿。</a:t>
            </a:r>
            <a:endParaRPr lang="en-US" altLang="zh-CN" sz="2400" spc="150" dirty="0">
              <a:solidFill>
                <a:schemeClr val="tx1">
                  <a:lumMod val="85000"/>
                  <a:lumOff val="15000"/>
                </a:schemeClr>
              </a:solidFill>
              <a:latin typeface="幼圆" panose="02010509060101010101" charset="-122"/>
              <a:ea typeface="幼圆" panose="02010509060101010101" charset="-122"/>
              <a:sym typeface="+mn-ea"/>
            </a:endParaRPr>
          </a:p>
          <a:p>
            <a:pPr indent="0" algn="l" fontAlgn="auto">
              <a:lnSpc>
                <a:spcPct val="130000"/>
              </a:lnSpc>
              <a:buNone/>
            </a:pPr>
            <a:endParaRPr lang="en-US" altLang="zh-CN" sz="2400" spc="150" dirty="0">
              <a:solidFill>
                <a:schemeClr val="tx1">
                  <a:lumMod val="85000"/>
                  <a:lumOff val="15000"/>
                </a:schemeClr>
              </a:solidFill>
              <a:latin typeface="幼圆" panose="02010509060101010101" charset="-122"/>
              <a:ea typeface="幼圆" panose="02010509060101010101" charset="-122"/>
              <a:sym typeface="+mn-ea"/>
            </a:endParaRPr>
          </a:p>
          <a:p>
            <a:pPr indent="0" algn="l" fontAlgn="auto">
              <a:lnSpc>
                <a:spcPct val="130000"/>
              </a:lnSpc>
              <a:buNone/>
            </a:pPr>
            <a:r>
              <a:rPr lang="en-US" altLang="zh-CN" sz="2000" spc="150" dirty="0">
                <a:solidFill>
                  <a:schemeClr val="tx1">
                    <a:lumMod val="85000"/>
                    <a:lumOff val="15000"/>
                  </a:schemeClr>
                </a:solidFill>
                <a:latin typeface="幼圆" panose="02010509060101010101" charset="-122"/>
                <a:ea typeface="幼圆" panose="02010509060101010101" charset="-122"/>
                <a:sym typeface="+mn-ea"/>
              </a:rPr>
              <a:t>*</a:t>
            </a:r>
            <a:r>
              <a:rPr lang="zh-CN" altLang="en-US" sz="2000" spc="150" dirty="0">
                <a:solidFill>
                  <a:schemeClr val="tx1">
                    <a:lumMod val="85000"/>
                    <a:lumOff val="15000"/>
                  </a:schemeClr>
                </a:solidFill>
                <a:latin typeface="幼圆" panose="02010509060101010101" charset="-122"/>
                <a:ea typeface="幼圆" panose="02010509060101010101" charset="-122"/>
                <a:sym typeface="+mn-ea"/>
              </a:rPr>
              <a:t>注意文章的首尾呼应</a:t>
            </a:r>
            <a:endParaRPr lang="en-US" altLang="zh-CN" sz="2000" spc="150" dirty="0">
              <a:solidFill>
                <a:schemeClr val="tx1">
                  <a:lumMod val="85000"/>
                  <a:lumOff val="15000"/>
                </a:schemeClr>
              </a:solidFill>
              <a:latin typeface="幼圆" panose="02010509060101010101" charset="-122"/>
              <a:ea typeface="幼圆" panose="02010509060101010101" charset="-122"/>
              <a:sym typeface="+mn-ea"/>
            </a:endParaRPr>
          </a:p>
        </p:txBody>
      </p:sp>
      <p:sp>
        <p:nvSpPr>
          <p:cNvPr id="2" name="正文"/>
          <p:cNvSpPr txBox="1"/>
          <p:nvPr>
            <p:custDataLst>
              <p:tags r:id="rId5"/>
            </p:custDataLst>
          </p:nvPr>
        </p:nvSpPr>
        <p:spPr>
          <a:xfrm>
            <a:off x="939165" y="2345055"/>
            <a:ext cx="4598670" cy="1305560"/>
          </a:xfrm>
          <a:prstGeom prst="rect">
            <a:avLst/>
          </a:prstGeom>
          <a:noFill/>
        </p:spPr>
        <p:txBody>
          <a:bodyPr wrap="square" lIns="0" tIns="0" rIns="0" bIns="0" rtlCol="0" anchor="t" anchorCtr="0">
            <a:noAutofit/>
          </a:bodyPr>
          <a:lstStyle/>
          <a:p>
            <a:pPr indent="0" algn="l" fontAlgn="auto">
              <a:lnSpc>
                <a:spcPct val="130000"/>
              </a:lnSpc>
              <a:buNone/>
            </a:pPr>
            <a:r>
              <a:rPr lang="en-US" altLang="zh-CN" sz="2400" spc="150" dirty="0">
                <a:solidFill>
                  <a:schemeClr val="tx1">
                    <a:lumMod val="85000"/>
                    <a:lumOff val="15000"/>
                  </a:schemeClr>
                </a:solidFill>
                <a:latin typeface="幼圆" panose="02010509060101010101" charset="-122"/>
                <a:ea typeface="幼圆" panose="02010509060101010101" charset="-122"/>
                <a:sym typeface="+mn-ea"/>
              </a:rPr>
              <a:t>·</a:t>
            </a:r>
            <a:r>
              <a:rPr lang="zh-CN" altLang="en-US" sz="2800" spc="150" dirty="0">
                <a:solidFill>
                  <a:schemeClr val="tx1">
                    <a:lumMod val="85000"/>
                    <a:lumOff val="15000"/>
                  </a:schemeClr>
                </a:solidFill>
                <a:latin typeface="幼圆" panose="02010509060101010101" charset="-122"/>
                <a:ea typeface="幼圆" panose="02010509060101010101" charset="-122"/>
                <a:sym typeface="+mn-ea"/>
              </a:rPr>
              <a:t>一个司空见惯、平淡无奇的夜晚，我枕着一片芦苇见到了周瑜。那个纵马驰骋、英气逼人的三国时的周瑜。</a:t>
            </a:r>
            <a:endParaRPr lang="zh-CN" altLang="en-US" sz="2800" spc="150" dirty="0">
              <a:solidFill>
                <a:schemeClr val="tx1">
                  <a:lumMod val="85000"/>
                  <a:lumOff val="15000"/>
                </a:schemeClr>
              </a:solidFill>
              <a:latin typeface="幼圆" panose="02010509060101010101" charset="-122"/>
              <a:ea typeface="幼圆" panose="02010509060101010101" charset="-122"/>
              <a:sym typeface="+mn-ea"/>
            </a:endParaRPr>
          </a:p>
        </p:txBody>
      </p:sp>
    </p:spTree>
    <p:custDataLst>
      <p:tags r:id="rId6"/>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custDataLst>
              <p:tags r:id="rId1"/>
            </p:custDataLst>
          </p:nvPr>
        </p:nvSpPr>
        <p:spPr>
          <a:xfrm>
            <a:off x="6240145" y="1004570"/>
            <a:ext cx="5474335" cy="4890135"/>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p>
        </p:txBody>
      </p:sp>
      <p:sp>
        <p:nvSpPr>
          <p:cNvPr id="6" name="标题 5"/>
          <p:cNvSpPr>
            <a:spLocks noGrp="1"/>
          </p:cNvSpPr>
          <p:nvPr>
            <p:ph type="title"/>
            <p:custDataLst>
              <p:tags r:id="rId2"/>
            </p:custDataLst>
          </p:nvPr>
        </p:nvSpPr>
        <p:spPr>
          <a:xfrm>
            <a:off x="536575" y="915035"/>
            <a:ext cx="5474335" cy="685800"/>
          </a:xfrm>
        </p:spPr>
        <p:txBody>
          <a:bodyPr lIns="36195">
            <a:normAutofit/>
          </a:bodyPr>
          <a:lstStyle/>
          <a:p>
            <a:r>
              <a:rPr lang="zh-CN" altLang="en-US" sz="2800">
                <a:latin typeface="幼圆" panose="02010509060101010101" charset="-122"/>
                <a:ea typeface="幼圆" panose="02010509060101010101" charset="-122"/>
                <a:sym typeface="+mn-ea"/>
              </a:rPr>
              <a:t>在作者心目中周瑜是什么样的？</a:t>
            </a:r>
            <a:endParaRPr lang="zh-CN" altLang="en-US" sz="2800" dirty="0">
              <a:solidFill>
                <a:schemeClr val="tx1"/>
              </a:solidFill>
              <a:latin typeface="幼圆" panose="02010509060101010101" charset="-122"/>
              <a:ea typeface="幼圆" panose="02010509060101010101" charset="-122"/>
              <a:sym typeface="+mn-ea"/>
            </a:endParaRPr>
          </a:p>
        </p:txBody>
      </p:sp>
      <p:sp>
        <p:nvSpPr>
          <p:cNvPr id="7" name="文本占位符 6"/>
          <p:cNvSpPr>
            <a:spLocks noGrp="1"/>
          </p:cNvSpPr>
          <p:nvPr>
            <p:ph type="body" idx="1"/>
            <p:custDataLst>
              <p:tags r:id="rId3"/>
            </p:custDataLst>
          </p:nvPr>
        </p:nvSpPr>
        <p:spPr>
          <a:xfrm>
            <a:off x="633730" y="1601470"/>
            <a:ext cx="5474335" cy="76200"/>
          </a:xfrm>
          <a:gradFill>
            <a:gsLst>
              <a:gs pos="100000">
                <a:schemeClr val="accent1">
                  <a:lumMod val="80000"/>
                  <a:lumOff val="20000"/>
                </a:schemeClr>
              </a:gs>
              <a:gs pos="34000">
                <a:schemeClr val="accent1"/>
              </a:gs>
            </a:gsLst>
            <a:lin ang="18900000" scaled="0"/>
          </a:gradFill>
        </p:spPr>
        <p:txBody>
          <a:bodyPr lIns="431800" tIns="36195" bIns="0">
            <a:noAutofit/>
          </a:bodyPr>
          <a:lstStyle/>
          <a:p>
            <a:r>
              <a:rPr lang="zh-CN" altLang="en-US" sz="1800" dirty="0">
                <a:solidFill>
                  <a:srgbClr val="FFFFFF"/>
                </a:solidFill>
                <a:latin typeface="+mn-lt"/>
              </a:rPr>
              <a:t>单击此处编辑副标题</a:t>
            </a:r>
            <a:endParaRPr lang="zh-CN" altLang="en-US" sz="1800" dirty="0">
              <a:solidFill>
                <a:srgbClr val="FFFFFF"/>
              </a:solidFill>
              <a:latin typeface="+mn-lt"/>
            </a:endParaRPr>
          </a:p>
        </p:txBody>
      </p:sp>
      <p:sp>
        <p:nvSpPr>
          <p:cNvPr id="10" name="正文"/>
          <p:cNvSpPr txBox="1"/>
          <p:nvPr>
            <p:custDataLst>
              <p:tags r:id="rId4"/>
            </p:custDataLst>
          </p:nvPr>
        </p:nvSpPr>
        <p:spPr>
          <a:xfrm>
            <a:off x="6528435" y="1297305"/>
            <a:ext cx="5119370" cy="4173855"/>
          </a:xfrm>
          <a:prstGeom prst="rect">
            <a:avLst/>
          </a:prstGeom>
          <a:noFill/>
        </p:spPr>
        <p:txBody>
          <a:bodyPr wrap="square" lIns="0" tIns="0" rIns="0" bIns="0" rtlCol="0" anchor="t" anchorCtr="0">
            <a:noAutofit/>
          </a:bodyPr>
          <a:lstStyle/>
          <a:p>
            <a:pPr indent="0" algn="l" fontAlgn="auto">
              <a:lnSpc>
                <a:spcPct val="130000"/>
              </a:lnSpc>
              <a:buNone/>
            </a:pPr>
            <a:r>
              <a:rPr lang="en-US" altLang="zh-CN" sz="2000" spc="150" dirty="0">
                <a:solidFill>
                  <a:schemeClr val="tx1">
                    <a:lumMod val="85000"/>
                    <a:lumOff val="15000"/>
                  </a:schemeClr>
                </a:solidFill>
                <a:latin typeface="幼圆" panose="02010509060101010101" charset="-122"/>
                <a:ea typeface="幼圆" panose="02010509060101010101" charset="-122"/>
                <a:sym typeface="+mn-ea"/>
              </a:rPr>
              <a:t>·</a:t>
            </a:r>
            <a:r>
              <a:rPr lang="zh-CN" altLang="en-US" sz="2400" spc="150" dirty="0">
                <a:solidFill>
                  <a:schemeClr val="tx1">
                    <a:lumMod val="85000"/>
                    <a:lumOff val="15000"/>
                  </a:schemeClr>
                </a:solidFill>
                <a:latin typeface="幼圆" panose="02010509060101010101" charset="-122"/>
                <a:ea typeface="幼圆" panose="02010509060101010101" charset="-122"/>
                <a:sym typeface="+mn-ea"/>
              </a:rPr>
              <a:t>他陶醉着，为这战争之音而沉迷，他身上的铠甲闪闪发光。</a:t>
            </a:r>
            <a:endParaRPr lang="zh-CN" altLang="en-US" sz="2400" spc="150" dirty="0">
              <a:solidFill>
                <a:schemeClr val="tx1">
                  <a:lumMod val="85000"/>
                  <a:lumOff val="15000"/>
                </a:schemeClr>
              </a:solidFill>
              <a:latin typeface="幼圆" panose="02010509060101010101" charset="-122"/>
              <a:ea typeface="幼圆" panose="02010509060101010101" charset="-122"/>
              <a:sym typeface="+mn-ea"/>
            </a:endParaRPr>
          </a:p>
          <a:p>
            <a:pPr indent="0" algn="l" fontAlgn="auto">
              <a:lnSpc>
                <a:spcPct val="130000"/>
              </a:lnSpc>
              <a:buNone/>
            </a:pPr>
            <a:r>
              <a:rPr lang="en-US" altLang="zh-CN" sz="2400" spc="150" dirty="0">
                <a:solidFill>
                  <a:schemeClr val="tx1">
                    <a:lumMod val="85000"/>
                    <a:lumOff val="15000"/>
                  </a:schemeClr>
                </a:solidFill>
                <a:latin typeface="幼圆" panose="02010509060101010101" charset="-122"/>
                <a:ea typeface="幼圆" panose="02010509060101010101" charset="-122"/>
                <a:sym typeface="+mn-ea"/>
              </a:rPr>
              <a:t>  我突然发现周瑜不再身披铠甲，他穿着一件白粗布的长袍</a:t>
            </a:r>
            <a:r>
              <a:rPr lang="zh-CN" altLang="en-US" sz="2400" spc="150" dirty="0">
                <a:solidFill>
                  <a:schemeClr val="tx1">
                    <a:lumMod val="85000"/>
                    <a:lumOff val="15000"/>
                  </a:schemeClr>
                </a:solidFill>
                <a:latin typeface="幼圆" panose="02010509060101010101" charset="-122"/>
                <a:ea typeface="幼圆" panose="02010509060101010101" charset="-122"/>
                <a:sym typeface="+mn-ea"/>
              </a:rPr>
              <a:t>。</a:t>
            </a:r>
            <a:endParaRPr lang="zh-CN" altLang="en-US" sz="2800" spc="150" dirty="0">
              <a:solidFill>
                <a:schemeClr val="tx1">
                  <a:lumMod val="85000"/>
                  <a:lumOff val="15000"/>
                </a:schemeClr>
              </a:solidFill>
              <a:latin typeface="幼圆" panose="02010509060101010101" charset="-122"/>
              <a:ea typeface="幼圆" panose="02010509060101010101" charset="-122"/>
              <a:sym typeface="+mn-ea"/>
            </a:endParaRPr>
          </a:p>
          <a:p>
            <a:pPr indent="0" algn="l" fontAlgn="auto">
              <a:lnSpc>
                <a:spcPct val="130000"/>
              </a:lnSpc>
              <a:buNone/>
            </a:pPr>
            <a:endParaRPr lang="en-US" altLang="zh-CN" sz="2000" spc="150" dirty="0">
              <a:solidFill>
                <a:schemeClr val="tx1">
                  <a:lumMod val="85000"/>
                  <a:lumOff val="15000"/>
                </a:schemeClr>
              </a:solidFill>
              <a:latin typeface="幼圆" panose="02010509060101010101" charset="-122"/>
              <a:ea typeface="幼圆" panose="02010509060101010101" charset="-122"/>
              <a:sym typeface="+mn-ea"/>
            </a:endParaRPr>
          </a:p>
          <a:p>
            <a:pPr indent="0" algn="l" fontAlgn="auto">
              <a:lnSpc>
                <a:spcPct val="130000"/>
              </a:lnSpc>
              <a:buNone/>
            </a:pPr>
            <a:r>
              <a:rPr lang="en-US" altLang="zh-CN" sz="2000" spc="150" dirty="0">
                <a:solidFill>
                  <a:schemeClr val="tx1">
                    <a:lumMod val="85000"/>
                    <a:lumOff val="15000"/>
                  </a:schemeClr>
                </a:solidFill>
                <a:latin typeface="幼圆" panose="02010509060101010101" charset="-122"/>
                <a:ea typeface="幼圆" panose="02010509060101010101" charset="-122"/>
                <a:sym typeface="+mn-ea"/>
              </a:rPr>
              <a:t>·</a:t>
            </a:r>
            <a:r>
              <a:rPr lang="en-US" altLang="zh-CN" sz="2400" spc="150" dirty="0">
                <a:solidFill>
                  <a:schemeClr val="tx1">
                    <a:lumMod val="85000"/>
                    <a:lumOff val="15000"/>
                  </a:schemeClr>
                </a:solidFill>
                <a:latin typeface="幼圆" panose="02010509060101010101" charset="-122"/>
                <a:ea typeface="幼圆" panose="02010509060101010101" charset="-122"/>
                <a:sym typeface="+mn-ea"/>
              </a:rPr>
              <a:t>“英雄气短有何不好?”我说，“我喜欢气短的英雄，我不喜欢永远不倒的神。英雄就该倒下。”</a:t>
            </a:r>
            <a:endParaRPr lang="en-US" altLang="zh-CN" sz="2400" spc="150" dirty="0">
              <a:solidFill>
                <a:schemeClr val="tx1">
                  <a:lumMod val="85000"/>
                  <a:lumOff val="15000"/>
                </a:schemeClr>
              </a:solidFill>
              <a:latin typeface="幼圆" panose="02010509060101010101" charset="-122"/>
              <a:ea typeface="幼圆" panose="02010509060101010101" charset="-122"/>
              <a:sym typeface="+mn-ea"/>
            </a:endParaRPr>
          </a:p>
        </p:txBody>
      </p:sp>
      <p:sp>
        <p:nvSpPr>
          <p:cNvPr id="2" name="正文"/>
          <p:cNvSpPr txBox="1"/>
          <p:nvPr>
            <p:custDataLst>
              <p:tags r:id="rId5"/>
            </p:custDataLst>
          </p:nvPr>
        </p:nvSpPr>
        <p:spPr>
          <a:xfrm>
            <a:off x="1073785" y="2503170"/>
            <a:ext cx="4598670" cy="1736725"/>
          </a:xfrm>
          <a:prstGeom prst="rect">
            <a:avLst/>
          </a:prstGeom>
          <a:noFill/>
        </p:spPr>
        <p:txBody>
          <a:bodyPr wrap="square" lIns="0" tIns="0" rIns="0" bIns="0" rtlCol="0" anchor="t" anchorCtr="0">
            <a:noAutofit/>
          </a:bodyPr>
          <a:lstStyle/>
          <a:p>
            <a:pPr indent="0" algn="l" fontAlgn="auto">
              <a:lnSpc>
                <a:spcPct val="130000"/>
              </a:lnSpc>
              <a:buNone/>
            </a:pPr>
            <a:r>
              <a:rPr lang="en-US" altLang="zh-CN" sz="2400" spc="150" dirty="0">
                <a:solidFill>
                  <a:schemeClr val="tx1">
                    <a:lumMod val="85000"/>
                    <a:lumOff val="15000"/>
                  </a:schemeClr>
                </a:solidFill>
                <a:latin typeface="幼圆" panose="02010509060101010101" charset="-122"/>
                <a:ea typeface="幼圆" panose="02010509060101010101" charset="-122"/>
                <a:sym typeface="+mn-ea"/>
              </a:rPr>
              <a:t>·</a:t>
            </a:r>
            <a:r>
              <a:rPr lang="en-US" altLang="zh-CN" sz="2800" spc="150" dirty="0">
                <a:solidFill>
                  <a:schemeClr val="tx1">
                    <a:lumMod val="85000"/>
                    <a:lumOff val="15000"/>
                  </a:schemeClr>
                </a:solidFill>
                <a:latin typeface="幼圆" panose="02010509060101010101" charset="-122"/>
                <a:ea typeface="幼圆" panose="02010509060101010101" charset="-122"/>
                <a:sym typeface="+mn-ea"/>
              </a:rPr>
              <a:t>周瑜身披铠甲，剑眉如飞，双目炯炯，一股逼人的英气令我颤抖不已。</a:t>
            </a:r>
            <a:endParaRPr lang="en-US" altLang="zh-CN" sz="2800" spc="150" dirty="0">
              <a:solidFill>
                <a:schemeClr val="tx1">
                  <a:lumMod val="85000"/>
                  <a:lumOff val="15000"/>
                </a:schemeClr>
              </a:solidFill>
              <a:latin typeface="幼圆" panose="02010509060101010101" charset="-122"/>
              <a:ea typeface="幼圆" panose="02010509060101010101" charset="-122"/>
              <a:sym typeface="+mn-ea"/>
            </a:endParaRPr>
          </a:p>
        </p:txBody>
      </p:sp>
    </p:spTree>
    <p:custDataLst>
      <p:tags r:id="rId6"/>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custDataLst>
              <p:tags r:id="rId1"/>
            </p:custDataLst>
          </p:nvPr>
        </p:nvSpPr>
        <p:spPr>
          <a:xfrm>
            <a:off x="6220460" y="537210"/>
            <a:ext cx="5474335" cy="550672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a:p>
        </p:txBody>
      </p:sp>
      <p:sp>
        <p:nvSpPr>
          <p:cNvPr id="6" name="标题 5"/>
          <p:cNvSpPr>
            <a:spLocks noGrp="1"/>
          </p:cNvSpPr>
          <p:nvPr>
            <p:ph type="title"/>
            <p:custDataLst>
              <p:tags r:id="rId2"/>
            </p:custDataLst>
          </p:nvPr>
        </p:nvSpPr>
        <p:spPr>
          <a:xfrm>
            <a:off x="634365" y="654050"/>
            <a:ext cx="5376545" cy="1196340"/>
          </a:xfrm>
        </p:spPr>
        <p:txBody>
          <a:bodyPr lIns="36195">
            <a:normAutofit/>
          </a:bodyPr>
          <a:lstStyle/>
          <a:p>
            <a:r>
              <a:rPr lang="zh-CN" altLang="en-US">
                <a:latin typeface="幼圆" panose="02010509060101010101" charset="-122"/>
                <a:ea typeface="幼圆" panose="02010509060101010101" charset="-122"/>
                <a:sym typeface="+mn-ea"/>
              </a:rPr>
              <a:t>你认为</a:t>
            </a:r>
            <a:r>
              <a:rPr lang="en-US" altLang="zh-CN">
                <a:latin typeface="幼圆" panose="02010509060101010101" charset="-122"/>
                <a:ea typeface="幼圆" panose="02010509060101010101" charset="-122"/>
                <a:sym typeface="+mn-ea"/>
              </a:rPr>
              <a:t>“</a:t>
            </a:r>
            <a:r>
              <a:rPr lang="zh-CN" altLang="en-US">
                <a:latin typeface="幼圆" panose="02010509060101010101" charset="-122"/>
                <a:ea typeface="幼圆" panose="02010509060101010101" charset="-122"/>
                <a:sym typeface="+mn-ea"/>
              </a:rPr>
              <a:t>我</a:t>
            </a:r>
            <a:r>
              <a:rPr lang="en-US" altLang="zh-CN">
                <a:latin typeface="幼圆" panose="02010509060101010101" charset="-122"/>
                <a:ea typeface="幼圆" panose="02010509060101010101" charset="-122"/>
                <a:sym typeface="+mn-ea"/>
              </a:rPr>
              <a:t>”</a:t>
            </a:r>
            <a:r>
              <a:rPr lang="zh-CN" altLang="en-US">
                <a:latin typeface="幼圆" panose="02010509060101010101" charset="-122"/>
                <a:ea typeface="幼圆" panose="02010509060101010101" charset="-122"/>
                <a:sym typeface="+mn-ea"/>
              </a:rPr>
              <a:t>为什么会以这种方式与周瑜相遇？</a:t>
            </a:r>
            <a:endParaRPr lang="zh-CN" altLang="en-US" dirty="0">
              <a:solidFill>
                <a:schemeClr val="tx1"/>
              </a:solidFill>
            </a:endParaRPr>
          </a:p>
        </p:txBody>
      </p:sp>
      <p:sp>
        <p:nvSpPr>
          <p:cNvPr id="7" name="文本占位符 6"/>
          <p:cNvSpPr>
            <a:spLocks noGrp="1"/>
          </p:cNvSpPr>
          <p:nvPr>
            <p:ph type="body" idx="1"/>
            <p:custDataLst>
              <p:tags r:id="rId3"/>
            </p:custDataLst>
          </p:nvPr>
        </p:nvSpPr>
        <p:spPr>
          <a:xfrm>
            <a:off x="634365" y="1851025"/>
            <a:ext cx="5474335" cy="76200"/>
          </a:xfrm>
          <a:gradFill>
            <a:gsLst>
              <a:gs pos="100000">
                <a:schemeClr val="accent1">
                  <a:lumMod val="80000"/>
                  <a:lumOff val="20000"/>
                </a:schemeClr>
              </a:gs>
              <a:gs pos="34000">
                <a:schemeClr val="accent1"/>
              </a:gs>
            </a:gsLst>
            <a:lin ang="18900000" scaled="0"/>
          </a:gradFill>
        </p:spPr>
        <p:txBody>
          <a:bodyPr lIns="431800" tIns="36195" bIns="0">
            <a:noAutofit/>
          </a:bodyPr>
          <a:lstStyle/>
          <a:p>
            <a:r>
              <a:rPr lang="zh-CN" altLang="en-US" sz="1800" dirty="0">
                <a:solidFill>
                  <a:srgbClr val="FFFFFF"/>
                </a:solidFill>
                <a:latin typeface="+mn-lt"/>
              </a:rPr>
              <a:t>单击此处编辑副标题</a:t>
            </a:r>
            <a:endParaRPr lang="zh-CN" altLang="en-US" sz="1800" dirty="0">
              <a:solidFill>
                <a:srgbClr val="FFFFFF"/>
              </a:solidFill>
              <a:latin typeface="+mn-lt"/>
            </a:endParaRPr>
          </a:p>
        </p:txBody>
      </p:sp>
      <p:sp>
        <p:nvSpPr>
          <p:cNvPr id="10" name="正文"/>
          <p:cNvSpPr txBox="1"/>
          <p:nvPr>
            <p:custDataLst>
              <p:tags r:id="rId4"/>
            </p:custDataLst>
          </p:nvPr>
        </p:nvSpPr>
        <p:spPr>
          <a:xfrm>
            <a:off x="6452235" y="742950"/>
            <a:ext cx="5043805" cy="5387975"/>
          </a:xfrm>
          <a:prstGeom prst="rect">
            <a:avLst/>
          </a:prstGeom>
          <a:noFill/>
        </p:spPr>
        <p:txBody>
          <a:bodyPr wrap="square" lIns="0" tIns="0" rIns="0" bIns="0" rtlCol="0" anchor="t" anchorCtr="0">
            <a:noAutofit/>
          </a:bodyPr>
          <a:lstStyle/>
          <a:p>
            <a:pPr indent="0" algn="l" fontAlgn="auto">
              <a:lnSpc>
                <a:spcPct val="130000"/>
              </a:lnSpc>
              <a:buNone/>
            </a:pPr>
            <a:r>
              <a:rPr lang="en-US" altLang="zh-CN" sz="2000" spc="150" dirty="0">
                <a:solidFill>
                  <a:schemeClr val="tx1">
                    <a:lumMod val="85000"/>
                    <a:lumOff val="15000"/>
                  </a:schemeClr>
                </a:solidFill>
                <a:latin typeface="幼圆" panose="02010509060101010101" charset="-122"/>
                <a:ea typeface="幼圆" panose="02010509060101010101" charset="-122"/>
                <a:sym typeface="+mn-ea"/>
              </a:rPr>
              <a:t>·</a:t>
            </a:r>
            <a:r>
              <a:rPr lang="zh-CN" altLang="en-US" sz="2400" spc="150" dirty="0">
                <a:solidFill>
                  <a:schemeClr val="tx1">
                    <a:lumMod val="85000"/>
                    <a:lumOff val="15000"/>
                  </a:schemeClr>
                </a:solidFill>
                <a:latin typeface="幼圆" panose="02010509060101010101" charset="-122"/>
                <a:ea typeface="幼圆" panose="02010509060101010101" charset="-122"/>
                <a:sym typeface="+mn-ea"/>
              </a:rPr>
              <a:t>因为见到了我最想见到的一个男性，所以那一瞬间我说不出话来，我见到亲密的人时往往都是那个表情。</a:t>
            </a:r>
            <a:endParaRPr lang="zh-CN" altLang="en-US" sz="2400" spc="150" dirty="0">
              <a:solidFill>
                <a:schemeClr val="tx1">
                  <a:lumMod val="85000"/>
                  <a:lumOff val="15000"/>
                </a:schemeClr>
              </a:solidFill>
              <a:latin typeface="幼圆" panose="02010509060101010101" charset="-122"/>
              <a:ea typeface="幼圆" panose="02010509060101010101" charset="-122"/>
              <a:sym typeface="+mn-ea"/>
            </a:endParaRPr>
          </a:p>
          <a:p>
            <a:pPr indent="0" algn="l" fontAlgn="auto">
              <a:lnSpc>
                <a:spcPct val="130000"/>
              </a:lnSpc>
              <a:buNone/>
            </a:pPr>
            <a:r>
              <a:rPr lang="en-US" altLang="zh-CN" sz="2400" spc="150" dirty="0">
                <a:solidFill>
                  <a:schemeClr val="tx1">
                    <a:lumMod val="85000"/>
                    <a:lumOff val="15000"/>
                  </a:schemeClr>
                </a:solidFill>
                <a:latin typeface="幼圆" panose="02010509060101010101" charset="-122"/>
                <a:ea typeface="幼圆" panose="02010509060101010101" charset="-122"/>
                <a:sym typeface="+mn-ea"/>
              </a:rPr>
              <a:t> </a:t>
            </a:r>
            <a:r>
              <a:rPr lang="zh-CN" altLang="en-US" sz="2400" spc="150" dirty="0">
                <a:solidFill>
                  <a:schemeClr val="tx1">
                    <a:lumMod val="85000"/>
                    <a:lumOff val="15000"/>
                  </a:schemeClr>
                </a:solidFill>
                <a:latin typeface="幼圆" panose="02010509060101010101" charset="-122"/>
                <a:ea typeface="幼圆" panose="02010509060101010101" charset="-122"/>
                <a:sym typeface="+mn-ea"/>
              </a:rPr>
              <a:t>我站了起来，重复了一遍刚才说过的话，然后慢慢转身，恋恋不舍地离开周瑜。走前我打着哆嗦，我在离开亲密的人时会有这种举动。</a:t>
            </a:r>
            <a:endParaRPr lang="zh-CN" altLang="en-US" sz="2400" spc="150" dirty="0">
              <a:solidFill>
                <a:schemeClr val="tx1">
                  <a:lumMod val="85000"/>
                  <a:lumOff val="15000"/>
                </a:schemeClr>
              </a:solidFill>
              <a:latin typeface="幼圆" panose="02010509060101010101" charset="-122"/>
              <a:ea typeface="幼圆" panose="02010509060101010101" charset="-122"/>
              <a:sym typeface="+mn-ea"/>
            </a:endParaRPr>
          </a:p>
          <a:p>
            <a:pPr indent="0" algn="l" fontAlgn="auto">
              <a:lnSpc>
                <a:spcPct val="130000"/>
              </a:lnSpc>
              <a:buNone/>
            </a:pPr>
            <a:endParaRPr lang="zh-CN" altLang="en-US" sz="2400" spc="150" dirty="0">
              <a:solidFill>
                <a:schemeClr val="tx1">
                  <a:lumMod val="85000"/>
                  <a:lumOff val="15000"/>
                </a:schemeClr>
              </a:solidFill>
              <a:latin typeface="幼圆" panose="02010509060101010101" charset="-122"/>
              <a:ea typeface="幼圆" panose="02010509060101010101" charset="-122"/>
              <a:sym typeface="+mn-ea"/>
            </a:endParaRPr>
          </a:p>
          <a:p>
            <a:pPr indent="0" algn="l" fontAlgn="auto">
              <a:lnSpc>
                <a:spcPct val="130000"/>
              </a:lnSpc>
              <a:buNone/>
            </a:pPr>
            <a:r>
              <a:rPr lang="en-US" altLang="zh-CN" sz="2000" spc="150" dirty="0">
                <a:solidFill>
                  <a:schemeClr val="tx1">
                    <a:lumMod val="85000"/>
                    <a:lumOff val="15000"/>
                  </a:schemeClr>
                </a:solidFill>
                <a:latin typeface="幼圆" panose="02010509060101010101" charset="-122"/>
                <a:ea typeface="幼圆" panose="02010509060101010101" charset="-122"/>
                <a:sym typeface="+mn-ea"/>
              </a:rPr>
              <a:t>·</a:t>
            </a:r>
            <a:r>
              <a:rPr lang="en-US" altLang="zh-CN" sz="2400" spc="150" dirty="0">
                <a:solidFill>
                  <a:schemeClr val="tx1">
                    <a:lumMod val="85000"/>
                    <a:lumOff val="15000"/>
                  </a:schemeClr>
                </a:solidFill>
                <a:latin typeface="幼圆" panose="02010509060101010101" charset="-122"/>
                <a:ea typeface="幼圆" panose="02010509060101010101" charset="-122"/>
                <a:sym typeface="+mn-ea"/>
              </a:rPr>
              <a:t>“与你相遇，是我最大的心愿。”我说。</a:t>
            </a:r>
            <a:endParaRPr lang="en-US" altLang="zh-CN" sz="2400" spc="150" dirty="0">
              <a:solidFill>
                <a:schemeClr val="tx1">
                  <a:lumMod val="85000"/>
                  <a:lumOff val="15000"/>
                </a:schemeClr>
              </a:solidFill>
              <a:latin typeface="幼圆" panose="02010509060101010101" charset="-122"/>
              <a:ea typeface="幼圆" panose="02010509060101010101" charset="-122"/>
              <a:sym typeface="+mn-ea"/>
            </a:endParaRPr>
          </a:p>
        </p:txBody>
      </p:sp>
      <p:sp>
        <p:nvSpPr>
          <p:cNvPr id="2" name="正文"/>
          <p:cNvSpPr txBox="1"/>
          <p:nvPr>
            <p:custDataLst>
              <p:tags r:id="rId5"/>
            </p:custDataLst>
          </p:nvPr>
        </p:nvSpPr>
        <p:spPr>
          <a:xfrm>
            <a:off x="1073785" y="2496185"/>
            <a:ext cx="4598670" cy="1428750"/>
          </a:xfrm>
          <a:prstGeom prst="rect">
            <a:avLst/>
          </a:prstGeom>
          <a:noFill/>
        </p:spPr>
        <p:txBody>
          <a:bodyPr wrap="square" lIns="0" tIns="0" rIns="0" bIns="0" rtlCol="0" anchor="t" anchorCtr="0">
            <a:noAutofit/>
          </a:bodyPr>
          <a:lstStyle/>
          <a:p>
            <a:pPr indent="0" algn="l" fontAlgn="auto">
              <a:lnSpc>
                <a:spcPct val="130000"/>
              </a:lnSpc>
              <a:buNone/>
            </a:pPr>
            <a:r>
              <a:rPr lang="en-US" altLang="zh-CN" sz="2400" spc="150" dirty="0">
                <a:solidFill>
                  <a:schemeClr val="tx1">
                    <a:lumMod val="85000"/>
                    <a:lumOff val="15000"/>
                  </a:schemeClr>
                </a:solidFill>
                <a:latin typeface="幼圆" panose="02010509060101010101" charset="-122"/>
                <a:ea typeface="幼圆" panose="02010509060101010101" charset="-122"/>
                <a:sym typeface="+mn-ea"/>
              </a:rPr>
              <a:t>·</a:t>
            </a:r>
            <a:r>
              <a:rPr lang="en-US" altLang="zh-CN" sz="2800" spc="150" dirty="0">
                <a:solidFill>
                  <a:schemeClr val="tx1">
                    <a:lumMod val="85000"/>
                    <a:lumOff val="15000"/>
                  </a:schemeClr>
                </a:solidFill>
                <a:latin typeface="幼圆" panose="02010509060101010101" charset="-122"/>
                <a:ea typeface="幼圆" panose="02010509060101010101" charset="-122"/>
                <a:sym typeface="+mn-ea"/>
              </a:rPr>
              <a:t>我想告诉他，他的英气令我发抖，只有人的不可抗拒的魅力才令我发抖，可我说不出话来。</a:t>
            </a:r>
            <a:endParaRPr lang="zh-CN" altLang="en-US" sz="2800" spc="150" dirty="0">
              <a:solidFill>
                <a:schemeClr val="tx1">
                  <a:lumMod val="85000"/>
                  <a:lumOff val="15000"/>
                </a:schemeClr>
              </a:solidFill>
              <a:latin typeface="幼圆" panose="02010509060101010101" charset="-122"/>
              <a:ea typeface="幼圆" panose="02010509060101010101" charset="-122"/>
              <a:sym typeface="+mn-ea"/>
            </a:endParaRPr>
          </a:p>
        </p:txBody>
      </p:sp>
    </p:spTree>
    <p:custDataLst>
      <p:tags r:id="rId6"/>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3.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1*i*5"/>
  <p:tag name="KSO_WM_UNIT_LAYERLEVEL" val="1"/>
  <p:tag name="KSO_WM_TAG_VERSION" val="3.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b*1"/>
  <p:tag name="KSO_WM_UNIT_LAYERLEVEL" val="1"/>
  <p:tag name="KSO_WM_TAG_VERSION" val="3.0"/>
  <p:tag name="KSO_WM_BEAUTIFY_FLAG" val="#wm#"/>
  <p:tag name="KSO_WM_UNIT_PRESET_TEXT" val="单击此处编辑副标题"/>
  <p:tag name="KSO_WM_UNIT_NOCLEAR" val="0"/>
  <p:tag name="KSO_WM_UNIT_TYPE" val="b"/>
  <p:tag name="KSO_WM_UNIT_INDEX" val="1"/>
  <p:tag name="KSO_WM_UNIT_ISCONTENTSTITLE" val="0"/>
  <p:tag name="KSO_WM_UNIT_ISNUMDGMTITLE" val="0"/>
</p:tagLst>
</file>

<file path=ppt/tags/tag104.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3.0"/>
  <p:tag name="KSO_WM_BEAUTIFY_FLAG" val="#wm#"/>
  <p:tag name="KSO_WM_CHIP_GROUPID" val="5f6de815747e3ea6e2859c81"/>
  <p:tag name="KSO_WM_CHIP_XID" val="5f6de815747e3ea6e2859c83"/>
  <p:tag name="KSO_WM_UNIT_DEC_AREA_ID" val="d71e6aeba22c404ba9aa25b3e7b57b76"/>
  <p:tag name="KSO_WM_UNIT_DECORATE_INFO" val=""/>
  <p:tag name="KSO_WM_UNIT_SM_LIMIT_TYPE" val=""/>
  <p:tag name="KSO_WM_CHIP_FILLAREA_FILL_RULE" val="{&quot;fill_align&quot;:&quot;lm&quot;,&quot;fill_effect&quot;:[],&quot;fill_mode&quot;:&quot;adaptive&quot;,&quot;sacle_strategy&quot;:&quot;stretch&quot;}"/>
  <p:tag name="KSO_WM_ASSEMBLE_CHIP_INDEX" val="b1fed9972a944da28f968f06c150562d"/>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1*i*6"/>
  <p:tag name="KSO_WM_UNIT_LAYERLEVEL" val="1"/>
  <p:tag name="KSO_WM_TAG_VERSION" val="3.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1.0"/>
  <p:tag name="KSO_WM_BEAUTIFY_FLAG" val=""/>
  <p:tag name="KSO_WM_UNIT_SUBTYPE" val="a"/>
  <p:tag name="KSO_WM_UNIT_PRESET_TEXT" val="单击此处编辑母版文本样式&#10;二级&#10;三级&#10;四级&#10;五级"/>
  <p:tag name="KSO_WM_UNIT_NOCLEAR" val="0"/>
  <p:tag name="KSO_WM_UNIT_TYPE" val="f"/>
  <p:tag name="KSO_WM_UNIT_INDEX" val="1"/>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1.0"/>
  <p:tag name="KSO_WM_BEAUTIFY_FLAG" val=""/>
  <p:tag name="KSO_WM_UNIT_SUBTYPE" val="a"/>
  <p:tag name="KSO_WM_UNIT_PRESET_TEXT" val="单击此处编辑母版文本样式&#10;二级&#10;三级&#10;四级&#10;五级"/>
  <p:tag name="KSO_WM_UNIT_NOCLEAR" val="0"/>
  <p:tag name="KSO_WM_UNIT_TYPE" val="f"/>
  <p:tag name="KSO_WM_UNIT_INDEX" val="2"/>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1.0"/>
  <p:tag name="KSO_WM_BEAUTIFY_FLAG" val=""/>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1.0"/>
  <p:tag name="KSO_WM_BEAUTIFY_FLAG" val=""/>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1.0"/>
  <p:tag name="KSO_WM_BEAUTIFY_FLAG" val=""/>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1.0"/>
  <p:tag name="KSO_WM_BEAUTIFY_FLAG" val=""/>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1.0"/>
  <p:tag name="KSO_WM_BEAUTIFY_FLAG" val=""/>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1.0"/>
  <p:tag name="KSO_WM_BEAUTIFY_FLAG" val=""/>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1.0"/>
  <p:tag name="KSO_WM_BEAUTIFY_FLAG" val=""/>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BEAUTIFY_FLAG" val="#wm#"/>
  <p:tag name="KSO_WM_UNIT_TYPE" val="i"/>
  <p:tag name="KSO_WM_UNIT_INDEX"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BEAUTIFY_FLAG" val="#wm#"/>
  <p:tag name="KSO_WM_UNIT_TYPE" val="i"/>
  <p:tag name="KSO_WM_UNIT_INDEX" val="2"/>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3.0"/>
  <p:tag name="KSO_WM_BEAUTIFY_FLAG" val="#wm#"/>
  <p:tag name="KSO_WM_CHIP_GROUPID" val="5f6de815747e3ea6e2859c81"/>
  <p:tag name="KSO_WM_CHIP_XID" val="5f6de815747e3ea6e2859c82"/>
  <p:tag name="KSO_WM_UNIT_DEC_AREA_ID" val="591d532504124ce99ea05734d80b4bc1"/>
  <p:tag name="KSO_WM_UNIT_DECORATE_INFO" val=""/>
  <p:tag name="KSO_WM_UNIT_SM_LIMIT_TYPE" val=""/>
  <p:tag name="KSO_WM_CHIP_FILLAREA_FILL_RULE" val="{&quot;fill_align&quot;:&quot;cm&quot;,&quot;fill_effect&quot;:[],&quot;fill_mode&quot;:&quot;adaptive&quot;,&quot;sacle_strategy&quot;:&quot;stretch&quot;}"/>
  <p:tag name="KSO_WM_UNIT_DEC_SUPPORTCHANGEPIC" val="0"/>
  <p:tag name="KSO_WM_UNIT_DEC_CHANGEPICRESERVED" val="1"/>
  <p:tag name="KSO_WM_ASSEMBLE_CHIP_INDEX" val="98f9f42a57f4447bbc8aef30770fd045"/>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4"/>
  <p:tag name="KSO_WM_UNIT_LAYERLEVEL" val="1"/>
  <p:tag name="KSO_WM_TAG_VERSION" val="3.0"/>
  <p:tag name="KSO_WM_BEAUTIFY_FLAG" val="#wm#"/>
  <p:tag name="KSO_WM_UNIT_TYPE" val="i"/>
  <p:tag name="KSO_WM_UNIT_INDEX" val="4"/>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5"/>
  <p:tag name="KSO_WM_UNIT_LAYERLEVEL" val="1"/>
  <p:tag name="KSO_WM_TAG_VERSION" val="3.0"/>
  <p:tag name="KSO_WM_BEAUTIFY_FLAG" val="#wm#"/>
  <p:tag name="KSO_WM_UNIT_TYPE" val="i"/>
  <p:tag name="KSO_WM_UNIT_INDEX" val="5"/>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1"/>
  <p:tag name="KSO_WM_UNIT_LAYERLEVEL" val="1"/>
  <p:tag name="KSO_WM_TAG_VERSION" val="3.0"/>
  <p:tag name="KSO_WM_BEAUTIFY_FLAG" val="#wm#"/>
  <p:tag name="KSO_WM_UNIT_SUBTYPE" val="e"/>
  <p:tag name="KSO_WM_UNIT_PRESET_TEXT" val="年号占位符"/>
  <p:tag name="KSO_WM_UNIT_NOCLEAR" val="0"/>
  <p:tag name="KSO_WM_UNIT_VALUE" val="8"/>
  <p:tag name="KSO_WM_UNIT_TYPE" val="f"/>
  <p:tag name="KSO_WM_UNIT_INDEX" val="1"/>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11*i*6"/>
  <p:tag name="KSO_WM_UNIT_LAYERLEVEL" val="1"/>
  <p:tag name="KSO_WM_TAG_VERSION" val="3.0"/>
  <p:tag name="KSO_WM_BEAUTIFY_FLAG" val="#wm#"/>
  <p:tag name="KSO_WM_UNIT_BLOCK" val="0"/>
  <p:tag name="KSO_WM_UNIT_SM_LIMIT_TYPE" val="2"/>
  <p:tag name="KSO_WM_UNIT_DEC_AREA_ID" val="5d43a6c4bed04b77a97c450a2c55a344"/>
  <p:tag name="KSO_WM_UNIT_DECORATE_INFO" val="{&quot;DecorateInfoH&quot;:{&quot;IsAbs&quot;:true},&quot;DecorateInfoW&quot;:{&quot;IsAbs&quot;:true},&quot;DecorateInfoX&quot;:{&quot;IsAbs&quot;:true,&quot;Pos&quot;:1},&quot;DecorateInfoY&quot;:{&quot;IsAbs&quot;:true,&quot;Pos&quot;:1},&quot;ReferentInfo&quot;:{&quot;Id&quot;:&quot;3bb318fe0a1c4d019bf86cb73490547e&quot;,&quot;X&quot;:{&quot;Pos&quot;:1},&quot;Y&quot;:{&quot;Pos&quot;:1}},&quot;whChangeMode&quot;:0}"/>
  <p:tag name="KSO_WM_CHIP_GROUPID" val="5ebe37500ac41c4a0a5255bb"/>
  <p:tag name="KSO_WM_CHIP_XID" val="5ebe37500ac41c4a0a5255bc"/>
  <p:tag name="KSO_WM_CHIP_FILLAREA_FILL_RULE" val="{&quot;fill_align&quot;:&quot;cm&quot;,&quot;fill_mode&quot;:&quot;adaptive&quot;,&quot;sacle_strategy&quot;:&quot;smart&quot;}"/>
  <p:tag name="KSO_WM_ASSEMBLE_CHIP_INDEX" val="44751f3d176e4db9bab1491df7f9c1c5"/>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63"/>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 name="KSO_WM_UNIT_BLOCK" val="0"/>
  <p:tag name="KSO_WM_UNIT_SM_LIMIT_TYPE" val="1"/>
  <p:tag name="KSO_WM_UNIT_DECORATE_INFO" val="{&quot;DecorateInfoX&quot;:{&quot;IsLeft&quot;:true,&quot;IsRight&quot;:false,&quot;IsAbs&quot;:true},&quot;DecorateInfoY&quot;:{&quot;IsTop&quot;:true,&quot;IsBottom&quot;:false,&quot;IsAbs&quot;:true},&quot;DecorateInfoW&quot;:{&quot;IsAbs&quot;:true},&quot;DecorateInfoH&quot;:{&quot;IsAbs&quot;:true}}"/>
  <p:tag name="KSO_WM_UNIT_BK_DARK_LIGHT" val="1"/>
  <p:tag name="KSO_WM_UNIT_FILL_FORE_SCHEMECOLOR_INDEX_BRIGHTNESS" val="0"/>
  <p:tag name="KSO_WM_UNIT_FILL_FORE_SCHEMECOLOR_INDEX" val="15"/>
  <p:tag name="KSO_WM_UNIT_FILL_TYPE" val="1"/>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TYPE" val="a"/>
  <p:tag name="KSO_WM_UNIT_INDEX" val="1"/>
  <p:tag name="KSO_WM_TEMPLATE_INDEX" val="20231536"/>
  <p:tag name="KSO_WM_TEMPLATE_CATEGORY" val="custom"/>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
  <p:tag name="KSO_WM_UNIT_SUBTYPE" val="a"/>
  <p:tag name="KSO_WM_UNIT_PRESET_TEXT" val="单击此处编辑母版文本样式&#10;第二级&#10;第三级&#10;第四级&#10;第五级"/>
  <p:tag name="KSO_WM_UNIT_NOCLEAR" val="0"/>
  <p:tag name="KSO_WM_UNIT_TYPE" val="f"/>
  <p:tag name="KSO_WM_UNIT_INDEX" val="1"/>
  <p:tag name="KSO_WM_TEMPLATE_INDEX" val="20231536"/>
  <p:tag name="KSO_WM_TEMPLATE_CATEGORY" val="custo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
</p:tagLst>
</file>

<file path=ppt/tags/tag157.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1536"/>
  <p:tag name="KSO_WM_TEMPLATE_THUMBS_INDEX" val="1、9"/>
</p:tagLst>
</file>

<file path=ppt/tags/tag158.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1536_1*a*1"/>
  <p:tag name="KSO_WM_TEMPLATE_CATEGORY" val="custom"/>
  <p:tag name="KSO_WM_TEMPLATE_INDEX" val="20231536"/>
  <p:tag name="KSO_WM_UNIT_LAYERLEVEL" val="1"/>
  <p:tag name="KSO_WM_TAG_VERSION" val="3.0"/>
  <p:tag name="KSO_WM_BEAUTIFY_FLAG" val="#wm#"/>
  <p:tag name="KSO_WM_UNIT_PRESET_TEXT" val="单击此处&#10;添加文档标题"/>
</p:tagLst>
</file>

<file path=ppt/tags/tag159.xml><?xml version="1.0" encoding="utf-8"?>
<p:tagLst xmlns:p="http://schemas.openxmlformats.org/presentationml/2006/main">
  <p:tag name="KSO_WM_UNIT_ISCONTENTSTITLE" val="0"/>
  <p:tag name="KSO_WM_UNIT_ISNUMDGMTITLE" val="0"/>
  <p:tag name="KSO_WM_UNIT_NOCLEAR" val="0"/>
  <p:tag name="KSO_WM_UNIT_VALUE" val="80"/>
  <p:tag name="KSO_WM_UNIT_HIGHLIGHT" val="0"/>
  <p:tag name="KSO_WM_UNIT_COMPATIBLE" val="0"/>
  <p:tag name="KSO_WM_UNIT_DIAGRAM_ISNUMVISUAL" val="0"/>
  <p:tag name="KSO_WM_UNIT_DIAGRAM_ISREFERUNIT" val="0"/>
  <p:tag name="KSO_WM_UNIT_TYPE" val="b"/>
  <p:tag name="KSO_WM_UNIT_INDEX" val="1"/>
  <p:tag name="KSO_WM_UNIT_ID" val="custom20231536_1*b*1"/>
  <p:tag name="KSO_WM_TEMPLATE_CATEGORY" val="custom"/>
  <p:tag name="KSO_WM_TEMPLATE_INDEX" val="20231536"/>
  <p:tag name="KSO_WM_UNIT_LAYERLEVEL" val="1"/>
  <p:tag name="KSO_WM_TAG_VERSION" val="3.0"/>
  <p:tag name="KSO_WM_BEAUTIFY_FLAG" val="#wm#"/>
  <p:tag name="KSO_WM_UNIT_PRESET_TEXT" val="单击此处添加副标题"/>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
</p:tagLst>
</file>

<file path=ppt/tags/tag160.xml><?xml version="1.0" encoding="utf-8"?>
<p:tagLst xmlns:p="http://schemas.openxmlformats.org/presentationml/2006/main">
  <p:tag name="KSO_WM_SLIDE_ID" val="custom20231536_1"/>
  <p:tag name="KSO_WM_TEMPLATE_SUBCATEGORY" val="29"/>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1536"/>
  <p:tag name="KSO_WM_SLIDE_LAYOUT" val="a_b"/>
  <p:tag name="KSO_WM_SLIDE_LAYOUT_CNT" val="1_1"/>
  <p:tag name="KSO_WM_SLIDE_TYPE" val="title"/>
  <p:tag name="KSO_WM_SLIDE_SUBTYPE" val="pureTxt"/>
  <p:tag name="KSO_WM_TEMPLATE_THUMBS_INDEX" val="1、9"/>
</p:tagLst>
</file>

<file path=ppt/tags/tag161.xml><?xml version="1.0" encoding="utf-8"?>
<p:tagLst xmlns:p="http://schemas.openxmlformats.org/presentationml/2006/main">
  <p:tag name="KSO_WM_BEAUTIFY_FLAG" val="#wm#"/>
  <p:tag name="KSO_WM_TEMPLATE_CATEGORY" val="custom"/>
  <p:tag name="KSO_WM_TEMPLATE_INDEX" val="20231536"/>
</p:tagLst>
</file>

<file path=ppt/tags/tag162.xml><?xml version="1.0" encoding="utf-8"?>
<p:tagLst xmlns:p="http://schemas.openxmlformats.org/presentationml/2006/main">
  <p:tag name="KSO_WM_UNIT_ISCONTENTSTITLE" val="0"/>
  <p:tag name="KSO_WM_UNIT_ISNUMDGMTITLE" val="0"/>
  <p:tag name="KSO_WM_UNIT_NOCLEAR" val="0"/>
  <p:tag name="KSO_WM_UNIT_VALUE" val="23"/>
  <p:tag name="KSO_WM_UNIT_HIGHLIGHT" val="0"/>
  <p:tag name="KSO_WM_UNIT_COMPATIBLE" val="0"/>
  <p:tag name="KSO_WM_UNIT_DIAGRAM_ISNUMVISUAL" val="0"/>
  <p:tag name="KSO_WM_UNIT_DIAGRAM_ISREFERUNIT" val="0"/>
  <p:tag name="KSO_WM_UNIT_TYPE" val="a"/>
  <p:tag name="KSO_WM_UNIT_INDEX" val="1"/>
  <p:tag name="KSO_WM_UNIT_ID" val="custom20238440_1*a*1"/>
  <p:tag name="KSO_WM_TEMPLATE_CATEGORY" val="custom"/>
  <p:tag name="KSO_WM_TEMPLATE_INDEX" val="20238440"/>
  <p:tag name="KSO_WM_UNIT_LAYERLEVEL" val="1"/>
  <p:tag name="KSO_WM_TAG_VERSION" val="3.0"/>
  <p:tag name="KSO_WM_BEAUTIFY_FLAG" val="#wm#"/>
  <p:tag name="KSO_WM_UNIT_PRESET_TEXT" val="单击此处添加大标题内容"/>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0_1*i*1"/>
  <p:tag name="KSO_WM_UNIT_LAYERLEVEL" val="1"/>
  <p:tag name="KSO_WM_TAG_VERSION" val="3.0"/>
  <p:tag name="KSO_WM_BEAUTIFY_FLAG" val="#wm#"/>
  <p:tag name="KSO_WM_UNIT_TYPE" val="i"/>
  <p:tag name="KSO_WM_UNIT_INDEX" val="1"/>
  <p:tag name="KSO_WM_SLIDE_BACKGROUND_TYPE" val="bottomTop"/>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custom"/>
  <p:tag name="KSO_WM_TEMPLATE_INDEX" val="20238440"/>
  <p:tag name="KSO_WM_TEMPLATE_ASSEMBLE_XID" val="637600a50c9383becde15bb6"/>
  <p:tag name="KSO_WM_TEMPLATE_ASSEMBLE_GROUPID" val="637600a50c9383becde15bb6"/>
</p:tagLst>
</file>

<file path=ppt/tags/tag164.xml><?xml version="1.0" encoding="utf-8"?>
<p:tagLst xmlns:p="http://schemas.openxmlformats.org/presentationml/2006/main">
  <p:tag name="KSO_WM_UNIT_BLOCK" val="0"/>
  <p:tag name="KSO_WM_UNIT_HIGHLIGHT" val="0"/>
  <p:tag name="KSO_WM_UNIT_COMPATIBLE" val="0"/>
  <p:tag name="KSO_WM_UNIT_DIAGRAM_ISNUMVISUAL" val="0"/>
  <p:tag name="KSO_WM_UNIT_DIAGRAM_ISREFERUNIT" val="0"/>
  <p:tag name="KSO_WM_UNIT_TYPE" val="i"/>
  <p:tag name="KSO_WM_UNIT_INDEX" val="2"/>
  <p:tag name="KSO_WM_UNIT_ID" val="custom20238440_1*i*2"/>
  <p:tag name="KSO_WM_TEMPLATE_CATEGORY" val="custom"/>
  <p:tag name="KSO_WM_TEMPLATE_INDEX" val="20238440"/>
  <p:tag name="KSO_WM_UNIT_LAYERLEVEL" val="1"/>
  <p:tag name="KSO_WM_TAG_VERSION" val="3.0"/>
  <p:tag name="KSO_WM_BEAUTIFY_FLAG" val="#wm#"/>
  <p:tag name="KSO_WM_CHIP_GROUPID" val="5eda18a25860357932c55e72"/>
  <p:tag name="KSO_WM_UNIT_SM_LIMIT_TYPE" val="2"/>
  <p:tag name="KSO_WM_UNIT_DECORATE_INFO" val="{&quot;DecorateInfoH&quot;:{&quot;IsAbs&quot;:false},&quot;DecorateInfoW&quot;:{&quot;IsAbs&quot;:false},&quot;DecorateInfoX&quot;:{&quot;IsAbs&quot;:false,&quot;Pos&quot;:1},&quot;DecorateInfoY&quot;:{&quot;IsAbs&quot;:false,&quot;Pos&quot;:1},&quot;ReferentInfo&quot;:{&quot;Id&quot;:&quot;72e7dc758fee4e6db4f5488c2d49ac62&quot;,&quot;X&quot;:{&quot;Pos&quot;:1},&quot;Y&quot;:{&quot;Pos&quot;:1}},&quot;whChangeMode&quot;:0}"/>
  <p:tag name="KSO_WM_UNIT_DEC_AREA_ID" val="0a8fc41e3c7145f98573150470e3ff5e"/>
  <p:tag name="KSO_WM_CHIP_XID" val="5eda18ef5860357932c55e83"/>
  <p:tag name="KSO_WM_UNIT_FILL_FORE_SCHEMECOLOR_INDEX_BRIGHTNESS" val="0"/>
  <p:tag name="KSO_WM_UNIT_FILL_FORE_SCHEMECOLOR_INDEX" val="14"/>
  <p:tag name="KSO_WM_UNIT_FILL_TYPE" val="1"/>
  <p:tag name="KSO_WM_UNIT_SHADOW_SCHEMECOLOR_INDEX_BRIGHTNESS" val="0"/>
  <p:tag name="KSO_WM_UNIT_SHADOW_SCHEMECOLOR_INDEX" val="13"/>
  <p:tag name="KSO_WM_UNIT_VALUE" val="864"/>
  <p:tag name="KSO_WM_TEMPLATE_ASSEMBLE_XID" val="637600a50c9383becde15bb6"/>
  <p:tag name="KSO_WM_TEMPLATE_ASSEMBLE_GROUPID" val="637600a50c9383becde15bb6"/>
</p:tagLst>
</file>

<file path=ppt/tags/tag165.xml><?xml version="1.0" encoding="utf-8"?>
<p:tagLst xmlns:p="http://schemas.openxmlformats.org/presentationml/2006/main">
  <p:tag name="KSO_WM_UNIT_TEXT_SUBTYPE" val="a"/>
  <p:tag name="KSO_WM_UNIT_SUBTYPE" val="a"/>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custom20238440_1*f*1"/>
  <p:tag name="KSO_WM_TEMPLATE_CATEGORY" val="custom"/>
  <p:tag name="KSO_WM_TEMPLATE_INDEX" val="20238440"/>
  <p:tag name="KSO_WM_UNIT_LAYERLEVEL" val="1"/>
  <p:tag name="KSO_WM_TAG_VERSION" val="3.0"/>
  <p:tag name="KSO_WM_BEAUTIFY_FLAG" val="#wm#"/>
  <p:tag name="KSO_WM_UNIT_DEFAULT_FONT" val="14;20;2"/>
  <p:tag name="KSO_WM_UNIT_BLOCK" val="0"/>
  <p:tag name="KSO_WM_UNIT_VALUE" val="360"/>
  <p:tag name="KSO_WM_UNIT_SHOW_EDIT_AREA_INDICATION" val="1"/>
  <p:tag name="KSO_WM_CHIP_GROUPID" val="5e6b05596848fb12bee65ac8"/>
  <p:tag name="KSO_WM_CHIP_XID" val="5e6b05596848fb12bee65aca"/>
  <p:tag name="KSO_WM_UNIT_DEC_AREA_ID" val="72e7dc758fee4e6db4f5488c2d49ac6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4b17411da71340d4ac2df0c9ec6c7fb4"/>
  <p:tag name="KSO_WM_UNIT_SUPPORT_UNIT_TYPE" val="[&quot;d&quot;,&quot;l&quot;,&quot;m&quot;,&quot;n&quot;,&quot;o&quot;,&quot;p&quot;,&quot;q&quot;,&quot;r&quot;,&quot;α&quot;,&quot;β&quot;,&quot;δ&quot;,&quot;ε&quot;,&quot;ζ&quot;,&quot;η&quot;,&quot;θ&quot;]"/>
  <p:tag name="KSO_WM_UNIT_TEXT_FILL_FORE_SCHEMECOLOR_INDEX_BRIGHTNESS" val="0.25"/>
  <p:tag name="KSO_WM_UNIT_TEXT_FILL_FORE_SCHEMECOLOR_INDEX" val="13"/>
  <p:tag name="KSO_WM_UNIT_TEXT_FILL_TYPE" val="1"/>
  <p:tag name="KSO_WM_TEMPLATE_ASSEMBLE_XID" val="637600a50c9383becde15bb6"/>
  <p:tag name="KSO_WM_TEMPLATE_ASSEMBLE_GROUPID" val="637600a50c9383becde15bb6"/>
  <p:tag name="KSO_WM_UNIT_PRESET_TEXT" val="点击此处添加正文，文字是您思想的提炼，请言简意赅的阐述您的观点。根据需要您可以酌情增减文字，以便观者可以准确的理解您所传达的完整信息。为了最终演示发布的良好效果，请您尽量提炼思想的精髓。点击此处添加正文，文字是您思想的提炼，请言简意赅的阐述您的观点。根据需要您可以酌情增减文字，以便观者可以准确的理解您所传达的完整信息。为了最终演示发布的良好效果，请您尽量提炼思想的精髓。点击此处添加正文，文字是您思想的提炼，请言简意赅的阐述您的观点。"/>
</p:tagLst>
</file>

<file path=ppt/tags/tag166.xml><?xml version="1.0" encoding="utf-8"?>
<p:tagLst xmlns:p="http://schemas.openxmlformats.org/presentationml/2006/main">
  <p:tag name="KSO_WM_BEAUTIFY_FLAG" val="#wm#"/>
  <p:tag name="KSO_WM_TEMPLATE_CATEGORY" val="custom"/>
  <p:tag name="KSO_WM_TEMPLATE_INDEX" val="20238440"/>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SLIDE_LAYOUT_INFO" val="{&quot;backgroundInfo&quot;:[{&quot;bottom&quot;:0,&quot;bottomAbs&quot;:false,&quot;left&quot;:0,&quot;leftAbs&quot;:false,&quot;right&quot;:0,&quot;rightAbs&quot;:false,&quot;top&quot;:0.44444444799999999,&quot;topAbs&quot;:false,&quot;type&quot;:&quot;bottomTop&quot;},{&quot;bottom&quot;:0,&quot;bottomAbs&quot;:false,&quot;left&quot;:0,&quot;leftAbs&quot;:false,&quot;right&quot;:0,&quot;rightAbs&quot;:false,&quot;top&quot;:0,&quot;topAbs&quot;:false,&quot;type&quot;:&quot;general&quot;}],&quot;id&quot;:&quot;2022-11-17T17:36:38&quot;,&quot;maxSize&quot;:{&quot;size1&quot;:26.699999999999999},&quot;minSize&quot;:{&quot;size1&quot;:20},&quot;normalSize&quot;:{&quot;size1&quot;:20},&quot;subLayout&quot;:[{&quot;id&quot;:&quot;2022-11-17T17:36:38&quot;,&quot;margin&quot;:{&quot;bottom&quot;:0,&quot;left&quot;:1.6929999589920044,&quot;right&quot;:1.6929999589920044,&quot;top&quot;:1.6929999589920044},&quot;type&quot;:0},{&quot;id&quot;:&quot;2022-11-17T17:36:38&quot;,&quot;margin&quot;:{&quot;bottom&quot;:2.5399999618530273,&quot;left&quot;:2.5399999618530273,&quot;right&quot;:2.5399999618530273,&quot;top&quot;:2.1170001029968262},&quot;type&quot;:0}],&quot;type&quot;:0}"/>
  <p:tag name="KSO_WM_SLIDE_BACKGROUND" val="[&quot;bottomTop&quot;,&quot;general&quot;]"/>
  <p:tag name="KSO_WM_SLIDE_RATIO" val="1.777778"/>
  <p:tag name="KSO_WM_SLIDE_ID" val="custom20238440_1"/>
  <p:tag name="KSO_WM_TEMPLATE_SUBCATEGORY" val="0"/>
  <p:tag name="KSO_WM_TEMPLATE_MASTER_TYPE" val="0"/>
  <p:tag name="KSO_WM_TEMPLATE_COLOR_TYPE" val="0"/>
  <p:tag name="KSO_WM_SLIDE_TYPE" val="text"/>
  <p:tag name="KSO_WM_SLIDE_SUBTYPE" val="pureTxt"/>
  <p:tag name="KSO_WM_SLIDE_ITEM_CNT" val="0"/>
  <p:tag name="KSO_WM_SLIDE_INDEX" val="1"/>
  <p:tag name="KSO_WM_SLIDE_SIZE" val="960*496"/>
  <p:tag name="KSO_WM_SLIDE_POSITION" val="0*44"/>
  <p:tag name="KSO_WM_TAG_VERSION" val="3.0"/>
  <p:tag name="KSO_WM_SLIDE_LAYOUT" val="a_f"/>
  <p:tag name="KSO_WM_SLIDE_LAYOUT_CNT" val="1_1"/>
  <p:tag name="KSO_WM_CHIP_FILLPROP" val="[[{&quot;text_align&quot;:&quot;lt&quot;,&quot;text_direction&quot;:&quot;horizontal&quot;,&quot;support_big_font&quot;:false,&quot;picture_toward&quot;:0,&quot;picture_dockside&quot;:[],&quot;fill_id&quot;:&quot;fbc1d1c81b9c4bca8f09873cfc4ac6db&quot;,&quot;fill_align&quot;:&quot;lt&quot;,&quot;chip_types&quot;:[&quot;header&quot;]},{&quot;text_align&quot;:&quot;lm&quot;,&quot;text_direction&quot;:&quot;horizontal&quot;,&quot;support_features&quot;:[&quot;collage&quot;,&quot;carousel&quot;],&quot;support_big_font&quot;:false,&quot;picture_toward&quot;:0,&quot;picture_dockside&quot;:[],&quot;fill_id&quot;:&quot;862a40b1085942b3ac37b2627f08a9a8&quot;,&quot;fill_align&quot;:&quot;cm&quot;,&quot;chip_types&quot;:[&quot;diagram&quot;,&quot;pictext&quot;,&quot;text&quot;,&quot;picture&quot;,&quot;chart&quot;,&quot;table&quot;,&quot;video&quot;]}],[{&quot;text_align&quot;:&quot;ct&quot;,&quot;text_direction&quot;:&quot;horizontal&quot;,&quot;support_big_font&quot;:false,&quot;picture_toward&quot;:0,&quot;picture_dockside&quot;:[],&quot;fill_id&quot;:&quot;fbc1d1c81b9c4bca8f09873cfc4ac6db&quot;,&quot;fill_align&quot;:&quot;ct&quot;,&quot;chip_types&quot;:[&quot;header&quot;]},{&quot;text_align&quot;:&quot;lm&quot;,&quot;text_direction&quot;:&quot;horizontal&quot;,&quot;support_features&quot;:[&quot;collage&quot;,&quot;carousel&quot;],&quot;support_big_font&quot;:false,&quot;picture_toward&quot;:0,&quot;picture_dockside&quot;:[],&quot;fill_id&quot;:&quot;862a40b1085942b3ac37b2627f08a9a8&quot;,&quot;fill_align&quot;:&quot;cm&quot;,&quot;chip_types&quot;:[&quot;diagram&quot;,&quot;pictext&quot;,&quot;text&quot;,&quot;picture&quot;,&quot;chart&quot;,&quot;table&quot;,&quot;video&quot;]}]]"/>
  <p:tag name="KSO_WM_CHIP_GROUPID" val="5eda18a25860357932c55e72"/>
  <p:tag name="KSO_WM_CHIP_XID" val="5eda18ef5860357932c55e83"/>
  <p:tag name="KSO_WM_CHIP_DECFILLPROP" val="[]"/>
  <p:tag name="KSO_WM_SLIDE_BK_DARK_LIGHT" val="2"/>
  <p:tag name="KSO_WM_SLIDE_BACKGROUND_TYPE" val="bottomTop"/>
  <p:tag name="KSO_WM_SLIDE_SUPPORT_FEATURE_TYPE" val="0"/>
  <p:tag name="KSO_WM_TEMPLATE_ASSEMBLE_XID" val="637600a50c9383becde15bb6"/>
  <p:tag name="KSO_WM_TEMPLATE_ASSEMBLE_GROUPID" val="637600a50c9383becde15bb6"/>
  <p:tag name="KSO_WM_UNIT_SHOW_EDIT_AREA_INDICATION" val="1"/>
</p:tagLst>
</file>

<file path=ppt/tags/tag167.xml><?xml version="1.0" encoding="utf-8"?>
<p:tagLst xmlns:p="http://schemas.openxmlformats.org/presentationml/2006/main">
  <p:tag name="KSO_WM_BEAUTIFY_FLAG" val="#wm#"/>
  <p:tag name="KSO_WM_TEMPLATE_CATEGORY" val="custom"/>
  <p:tag name="KSO_WM_TEMPLATE_INDEX" val="20231536"/>
</p:tagLst>
</file>

<file path=ppt/tags/tag168.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TEMPLATE_CATEGORY" val="custom"/>
  <p:tag name="KSO_WM_UNIT_LAYERLEVEL" val="1"/>
  <p:tag name="KSO_WM_TAG_VERSION" val="3.0"/>
  <p:tag name="KSO_WM_BEAUTIFY_FLAG" val="#wm#"/>
  <p:tag name="KSO_WM_UNIT_VALUE" val="24"/>
  <p:tag name="KSO_WM_UNIT_PRESET_TEXT" val="单击此处添加标题"/>
  <p:tag name="KSO_WM_TEMPLATE_INDEX" val="20231192"/>
  <p:tag name="KSO_WM_UNIT_ID" val="custom20231192_1*a*1"/>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1192_1*i*1"/>
  <p:tag name="KSO_WM_TEMPLATE_CATEGORY" val="custom"/>
  <p:tag name="KSO_WM_TEMPLATE_INDEX" val="20231192"/>
  <p:tag name="KSO_WM_UNIT_LAYERLEVEL" val="1"/>
  <p:tag name="KSO_WM_TAG_VERSION" val="3.0"/>
  <p:tag name="KSO_WM_BEAUTIFY_FLAG" val="#wm#"/>
  <p:tag name="KSO_WM_UNIT_TYPE" val="i"/>
  <p:tag name="KSO_WM_UNIT_INDEX"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3.0"/>
  <p:tag name="KSO_WM_BEAUTIFY_FLAG" val="#wm#"/>
  <p:tag name="KSO_WM_CHIP_GROUPID" val="5f6de815747e3ea6e2859c81"/>
  <p:tag name="KSO_WM_CHIP_XID" val="5f6de815747e3ea6e2859c83"/>
  <p:tag name="KSO_WM_UNIT_DEC_AREA_ID" val="e6e617779e78438988c16c95a46b6bf3"/>
  <p:tag name="KSO_WM_UNIT_DECORATE_INFO" val=""/>
  <p:tag name="KSO_WM_UNIT_SM_LIMIT_TYPE" val=""/>
  <p:tag name="KSO_WM_CHIP_FILLAREA_FILL_RULE" val="{&quot;fill_align&quot;:&quot;rm&quot;,&quot;fill_effect&quot;:[],&quot;fill_mode&quot;:&quot;adaptive&quot;,&quot;sacle_strategy&quot;:&quot;stretch&quot;}"/>
  <p:tag name="KSO_WM_ASSEMBLE_CHIP_INDEX" val="1880dab32ddd4e88b1b912872a15cadc"/>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1192_1*f*1"/>
  <p:tag name="KSO_WM_TEMPLATE_CATEGORY" val="custom"/>
  <p:tag name="KSO_WM_TEMPLATE_INDEX" val="20231192"/>
  <p:tag name="KSO_WM_UNIT_LAYERLEVEL" val="1"/>
  <p:tag name="KSO_WM_TAG_VERSION" val="3.0"/>
  <p:tag name="KSO_WM_BEAUTIFY_FLAG" val="#wm#"/>
  <p:tag name="KSO_WM_UNIT_SUBTYPE" val="a"/>
  <p:tag name="KSO_WM_UNIT_NOCLEAR" val="0"/>
  <p:tag name="KSO_WM_UNIT_VALUE" val="120"/>
  <p:tag name="KSO_WM_UNIT_TYPE" val="f"/>
  <p:tag name="KSO_WM_UNIT_INDEX" val="1"/>
  <p:tag name="KSO_WM_UNIT_PRESET_TEXT" val="单击添加文本具体内容简明扼要地阐述您的观点。根据需要可酌情增减文字"/>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1192_1*i*2"/>
  <p:tag name="KSO_WM_TEMPLATE_CATEGORY" val="custom"/>
  <p:tag name="KSO_WM_TEMPLATE_INDEX" val="20231192"/>
  <p:tag name="KSO_WM_UNIT_LAYERLEVEL" val="1"/>
  <p:tag name="KSO_WM_TAG_VERSION" val="3.0"/>
  <p:tag name="KSO_WM_BEAUTIFY_FLAG" val="#wm#"/>
  <p:tag name="KSO_WM_UNIT_TYPE" val="i"/>
  <p:tag name="KSO_WM_UNIT_INDEX" val="2"/>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1192_1*i*3"/>
  <p:tag name="KSO_WM_TEMPLATE_CATEGORY" val="custom"/>
  <p:tag name="KSO_WM_TEMPLATE_INDEX" val="20231192"/>
  <p:tag name="KSO_WM_UNIT_LAYERLEVEL" val="1"/>
  <p:tag name="KSO_WM_TAG_VERSION" val="3.0"/>
  <p:tag name="KSO_WM_BEAUTIFY_FLAG" val="#wm#"/>
  <p:tag name="KSO_WM_UNIT_TYPE" val="i"/>
  <p:tag name="KSO_WM_UNIT_INDEX" val="3"/>
</p:tagLst>
</file>

<file path=ppt/tags/tag173.xml><?xml version="1.0" encoding="utf-8"?>
<p:tagLst xmlns:p="http://schemas.openxmlformats.org/presentationml/2006/main">
  <p:tag name="KSO_WM_BEAUTIFY_FLAG" val="#wm#"/>
  <p:tag name="KSO_WM_TEMPLATE_CATEGORY" val="custom"/>
  <p:tag name="KSO_WM_TEMPLATE_MASTER_TYPE" val="0"/>
  <p:tag name="KSO_WM_TEMPLATE_COLOR_TYPE" val="0"/>
  <p:tag name="KSO_WM_SLIDE_TYPE" val="text"/>
  <p:tag name="KSO_WM_SLIDE_SUBTYPE" val="picTxt"/>
  <p:tag name="KSO_WM_SLIDE_SIZE" val="864*418"/>
  <p:tag name="KSO_WM_SLIDE_POSITION" val="47*66"/>
  <p:tag name="KSO_WM_SLIDE_LAYOUT" val="a_d_f"/>
  <p:tag name="KSO_WM_SLIDE_LAYOUT_CNT" val="1_1_1"/>
  <p:tag name="KSO_WM_TEMPLATE_INDEX" val="20231192"/>
  <p:tag name="KSO_WM_TEMPLATE_SUBCATEGORY" val="0"/>
  <p:tag name="KSO_WM_SLIDE_INDEX" val="1"/>
  <p:tag name="KSO_WM_TAG_VERSION" val="3.0"/>
  <p:tag name="KSO_WM_SLIDE_ID" val="custom20231192_1"/>
  <p:tag name="KSO_WM_SLIDE_ITEM_CNT" val="1"/>
</p:tagLst>
</file>

<file path=ppt/tags/tag174.xml><?xml version="1.0" encoding="utf-8"?>
<p:tagLst xmlns:p="http://schemas.openxmlformats.org/presentationml/2006/main">
  <p:tag name="KSO_WM_UNIT_ISCONTENTSTITLE" val="0"/>
  <p:tag name="KSO_WM_UNIT_ISNUMDGMTITLE" val="0"/>
  <p:tag name="KSO_WM_UNIT_NOCLEAR" val="0"/>
  <p:tag name="KSO_WM_UNIT_VALUE" val="27"/>
  <p:tag name="KSO_WM_UNIT_HIGHLIGHT" val="0"/>
  <p:tag name="KSO_WM_UNIT_COMPATIBLE" val="0"/>
  <p:tag name="KSO_WM_UNIT_DIAGRAM_ISNUMVISUAL" val="0"/>
  <p:tag name="KSO_WM_UNIT_DIAGRAM_ISREFERUNIT" val="0"/>
  <p:tag name="KSO_WM_UNIT_TYPE" val="a"/>
  <p:tag name="KSO_WM_UNIT_INDEX" val="1"/>
  <p:tag name="KSO_WM_UNIT_ID" val="custom20233375_1*a*1"/>
  <p:tag name="KSO_WM_TEMPLATE_CATEGORY" val="custom"/>
  <p:tag name="KSO_WM_TEMPLATE_INDEX" val="20233375"/>
  <p:tag name="KSO_WM_UNIT_LAYERLEVEL" val="1"/>
  <p:tag name="KSO_WM_TAG_VERSION" val="3.0"/>
  <p:tag name="KSO_WM_BEAUTIFY_FLAG" val="#wm#"/>
  <p:tag name="KSO_WM_UNIT_PRESET_TEXT" val="单击此处添加标题"/>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custom20233375_1*i*1"/>
  <p:tag name="KSO_WM_TEMPLATE_CATEGORY" val="custom"/>
  <p:tag name="KSO_WM_TEMPLATE_INDEX" val="20233375"/>
  <p:tag name="KSO_WM_UNIT_LAYERLEVEL" val="1"/>
  <p:tag name="KSO_WM_TAG_VERSION" val="3.0"/>
  <p:tag name="KSO_WM_BEAUTIFY_FLAG" val="#wm#"/>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custom20233375_1*i*2"/>
  <p:tag name="KSO_WM_TEMPLATE_CATEGORY" val="custom"/>
  <p:tag name="KSO_WM_TEMPLATE_INDEX" val="20233375"/>
  <p:tag name="KSO_WM_UNIT_LAYERLEVEL" val="1"/>
  <p:tag name="KSO_WM_TAG_VERSION" val="3.0"/>
  <p:tag name="KSO_WM_BEAUTIFY_FLAG" val="#wm#"/>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custom20233375_1*i*3"/>
  <p:tag name="KSO_WM_TEMPLATE_CATEGORY" val="custom"/>
  <p:tag name="KSO_WM_TEMPLATE_INDEX" val="20233375"/>
  <p:tag name="KSO_WM_UNIT_LAYERLEVEL" val="1"/>
  <p:tag name="KSO_WM_TAG_VERSION" val="3.0"/>
  <p:tag name="KSO_WM_BEAUTIFY_FLAG" val="#wm#"/>
</p:tagLst>
</file>

<file path=ppt/tags/tag17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3375_1*f*1"/>
  <p:tag name="KSO_WM_TEMPLATE_CATEGORY" val="custom"/>
  <p:tag name="KSO_WM_TEMPLATE_INDEX" val="20233375"/>
  <p:tag name="KSO_WM_UNIT_LAYERLEVEL" val="1"/>
  <p:tag name="KSO_WM_TAG_VERSION" val="3.0"/>
  <p:tag name="KSO_WM_UNIT_TEXT_FILL_FORE_SCHEMECOLOR_INDEX_BRIGHTNESS" val="0.35"/>
  <p:tag name="KSO_WM_DIAGRAM_VERSION" val="3"/>
  <p:tag name="KSO_WM_DIAGRAM_COLOR_TRICK" val="1"/>
  <p:tag name="KSO_WM_DIAGRAM_COLOR_TEXT_CAN_REMOVE" val="n"/>
  <p:tag name="KSO_WM_UNIT_LINE_FORE_SCHEMECOLOR_INDEX" val="-2"/>
  <p:tag name="KSO_WM_UNIT_TEXT_FILL_FORE_SCHEMECOLOR_INDEX" val="1"/>
  <p:tag name="KSO_WM_UNIT_TEXT_FILL_TYPE" val="1"/>
  <p:tag name="KSO_WM_DIAGRAM_MAX_ITEMCNT" val="1"/>
  <p:tag name="KSO_WM_DIAGRAM_MIN_ITEMCNT" val="1"/>
  <p:tag name="KSO_WM_DIAGRAM_VIRTUALLY_FRAME" val="{&quot;height&quot;:243.58094787597662,&quot;left&quot;:580.4,&quot;top&quot;:159.89999850295658,&quot;width&quot;:331.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10;"/>
</p:tagLst>
</file>

<file path=ppt/tags/tag179.xml><?xml version="1.0" encoding="utf-8"?>
<p:tagLst xmlns:p="http://schemas.openxmlformats.org/presentationml/2006/main">
  <p:tag name="KSO_WM_SLIDE_ID" val="custom20233375_1"/>
  <p:tag name="KSO_WM_TEMPLATE_SUBCATEGORY" val="0"/>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3375"/>
  <p:tag name="KSO_WM_SLIDE_LAYOUT" val="a_f"/>
  <p:tag name="KSO_WM_SLIDE_LAYOUT_CNT" val="1_1"/>
  <p:tag name="KSO_WM_SLIDE_TYPE" val="text"/>
  <p:tag name="KSO_WM_SLIDE_SUBTYPE" val="pureTxt"/>
  <p:tag name="KSO_WM_SLIDE_SIZE" val="886*860"/>
  <p:tag name="KSO_WM_SLIDE_POSITION" val="0*-112"/>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custom20231235_1*i*1"/>
  <p:tag name="KSO_WM_TEMPLATE_CATEGORY" val="custom"/>
  <p:tag name="KSO_WM_TEMPLATE_INDEX" val="20231235"/>
  <p:tag name="KSO_WM_UNIT_LAYERLEVEL" val="1"/>
  <p:tag name="KSO_WM_TAG_VERSION" val="3.0"/>
  <p:tag name="KSO_WM_BEAUTIFY_FLAG" val="#wm#"/>
</p:tagLst>
</file>

<file path=ppt/tags/tag181.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custom20231235_1*a*1"/>
  <p:tag name="KSO_WM_TEMPLATE_CATEGORY" val="custom"/>
  <p:tag name="KSO_WM_TEMPLATE_INDEX" val="20231235"/>
  <p:tag name="KSO_WM_UNIT_LAYERLEVEL" val="1"/>
  <p:tag name="KSO_WM_TAG_VERSION" val="3.0"/>
  <p:tag name="KSO_WM_BEAUTIFY_FLAG" val="#wm#"/>
  <p:tag name="KSO_WM_UNIT_PRESET_TEXT" val="单击此处添加标题"/>
</p:tagLst>
</file>

<file path=ppt/tags/tag182.xml><?xml version="1.0" encoding="utf-8"?>
<p:tagLst xmlns:p="http://schemas.openxmlformats.org/presentationml/2006/main">
  <p:tag name="KSO_WM_UNIT_TEXT_FILL_FORE_SCHEMECOLOR_INDEX_BRIGHTNESS" val="0"/>
  <p:tag name="KSO_WM_UNIT_TEXT_FILL_FORE_SCHEMECOLOR_INDEX" val="8"/>
  <p:tag name="KSO_WM_UNIT_TEXT_FILL_TYPE" val="1"/>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b"/>
  <p:tag name="KSO_WM_UNIT_INDEX" val="1"/>
  <p:tag name="KSO_WM_UNIT_ID" val="custom20231235_1*b*1"/>
  <p:tag name="KSO_WM_TEMPLATE_CATEGORY" val="custom"/>
  <p:tag name="KSO_WM_TEMPLATE_INDEX" val="20231235"/>
  <p:tag name="KSO_WM_UNIT_LAYERLEVEL" val="1"/>
  <p:tag name="KSO_WM_TAG_VERSION" val="3.0"/>
  <p:tag name="KSO_WM_BEAUTIFY_FLAG" val="#wm#"/>
  <p:tag name="KSO_WM_UNIT_VALUE" val="21"/>
  <p:tag name="KSO_WM_UNIT_PRESET_TEXT" val="单击此处编辑副标题"/>
</p:tagLst>
</file>

<file path=ppt/tags/tag18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1235_1*f*1"/>
  <p:tag name="KSO_WM_TEMPLATE_CATEGORY" val="custom"/>
  <p:tag name="KSO_WM_TEMPLATE_INDEX" val="20231235"/>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UNIT_PRESET_TEXT" val="单击此处输入你的正文,文字是您思想的提炼，请尽量言简意赅的阐述观点。单击此处输入你的正文。请尽量言简意赅的阐述观点。单击此处输入你的正文"/>
</p:tagLst>
</file>

<file path=ppt/tags/tag18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2"/>
  <p:tag name="KSO_WM_UNIT_ID" val="custom20231235_1*f*2"/>
  <p:tag name="KSO_WM_TEMPLATE_CATEGORY" val="custom"/>
  <p:tag name="KSO_WM_TEMPLATE_INDEX" val="20231235"/>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UNIT_PRESET_TEXT" val="单击此处输入你的正文,文字是您思想的提炼，请尽量言简意赅的阐述观点。单击此处输入你的正文。请尽量言简意赅的阐述观点。单击此处输入你的正文"/>
</p:tagLst>
</file>

<file path=ppt/tags/tag185.xml><?xml version="1.0" encoding="utf-8"?>
<p:tagLst xmlns:p="http://schemas.openxmlformats.org/presentationml/2006/main">
  <p:tag name="KSO_WM_BEAUTIFY_FLAG" val="#wm#"/>
  <p:tag name="KSO_WM_TEMPLATE_CATEGORY" val="custom"/>
  <p:tag name="KSO_WM_TEMPLATE_INDEX" val="20231235"/>
  <p:tag name="KSO_WM_SPECIAL_SOURCE" val="bdnull"/>
  <p:tag name="KSO_WM_SLIDE_ID" val="custom20231235_1"/>
  <p:tag name="KSO_WM_TEMPLATE_SUBCATEGORY" val="0"/>
  <p:tag name="KSO_WM_TEMPLATE_MASTER_TYPE" val="0"/>
  <p:tag name="KSO_WM_TEMPLATE_COLOR_TYPE" val="0"/>
  <p:tag name="KSO_WM_SLIDE_TYPE" val="text"/>
  <p:tag name="KSO_WM_SLIDE_SUBTYPE" val="picTxt"/>
  <p:tag name="KSO_WM_SLIDE_ITEM_CNT" val="0"/>
  <p:tag name="KSO_WM_SLIDE_INDEX" val="1"/>
  <p:tag name="KSO_WM_SLIDE_SIZE" val="822*359"/>
  <p:tag name="KSO_WM_SLIDE_POSITION" val="49*90"/>
  <p:tag name="KSO_WM_TAG_VERSION" val="3.0"/>
  <p:tag name="KSO_WM_SLIDE_LAYOUT" val="a_b_d_f"/>
  <p:tag name="KSO_WM_SLIDE_LAYOUT_CNT" val="1_1_1_2"/>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custom20231235_1*i*1"/>
  <p:tag name="KSO_WM_TEMPLATE_CATEGORY" val="custom"/>
  <p:tag name="KSO_WM_TEMPLATE_INDEX" val="20231235"/>
  <p:tag name="KSO_WM_UNIT_LAYERLEVEL" val="1"/>
  <p:tag name="KSO_WM_TAG_VERSION" val="3.0"/>
  <p:tag name="KSO_WM_BEAUTIFY_FLAG" val="#wm#"/>
</p:tagLst>
</file>

<file path=ppt/tags/tag187.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custom20231235_1*a*1"/>
  <p:tag name="KSO_WM_TEMPLATE_CATEGORY" val="custom"/>
  <p:tag name="KSO_WM_TEMPLATE_INDEX" val="20231235"/>
  <p:tag name="KSO_WM_UNIT_LAYERLEVEL" val="1"/>
  <p:tag name="KSO_WM_TAG_VERSION" val="3.0"/>
  <p:tag name="KSO_WM_BEAUTIFY_FLAG" val="#wm#"/>
  <p:tag name="KSO_WM_UNIT_PRESET_TEXT" val="单击此处添加标题"/>
</p:tagLst>
</file>

<file path=ppt/tags/tag188.xml><?xml version="1.0" encoding="utf-8"?>
<p:tagLst xmlns:p="http://schemas.openxmlformats.org/presentationml/2006/main">
  <p:tag name="KSO_WM_UNIT_TEXT_FILL_FORE_SCHEMECOLOR_INDEX_BRIGHTNESS" val="0"/>
  <p:tag name="KSO_WM_UNIT_TEXT_FILL_FORE_SCHEMECOLOR_INDEX" val="8"/>
  <p:tag name="KSO_WM_UNIT_TEXT_FILL_TYPE" val="1"/>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b"/>
  <p:tag name="KSO_WM_UNIT_INDEX" val="1"/>
  <p:tag name="KSO_WM_UNIT_ID" val="custom20231235_1*b*1"/>
  <p:tag name="KSO_WM_TEMPLATE_CATEGORY" val="custom"/>
  <p:tag name="KSO_WM_TEMPLATE_INDEX" val="20231235"/>
  <p:tag name="KSO_WM_UNIT_LAYERLEVEL" val="1"/>
  <p:tag name="KSO_WM_TAG_VERSION" val="3.0"/>
  <p:tag name="KSO_WM_BEAUTIFY_FLAG" val="#wm#"/>
  <p:tag name="KSO_WM_UNIT_VALUE" val="21"/>
  <p:tag name="KSO_WM_UNIT_PRESET_TEXT" val="单击此处编辑副标题"/>
</p:tagLst>
</file>

<file path=ppt/tags/tag18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1235_1*f*1"/>
  <p:tag name="KSO_WM_TEMPLATE_CATEGORY" val="custom"/>
  <p:tag name="KSO_WM_TEMPLATE_INDEX" val="20231235"/>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UNIT_PRESET_TEXT" val="单击此处输入你的正文,文字是您思想的提炼，请尽量言简意赅的阐述观点。单击此处输入你的正文。请尽量言简意赅的阐述观点。单击此处输入你的正文"/>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9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2"/>
  <p:tag name="KSO_WM_UNIT_ID" val="custom20231235_1*f*2"/>
  <p:tag name="KSO_WM_TEMPLATE_CATEGORY" val="custom"/>
  <p:tag name="KSO_WM_TEMPLATE_INDEX" val="20231235"/>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UNIT_PRESET_TEXT" val="单击此处输入你的正文,文字是您思想的提炼，请尽量言简意赅的阐述观点。单击此处输入你的正文。请尽量言简意赅的阐述观点。单击此处输入你的正文"/>
</p:tagLst>
</file>

<file path=ppt/tags/tag191.xml><?xml version="1.0" encoding="utf-8"?>
<p:tagLst xmlns:p="http://schemas.openxmlformats.org/presentationml/2006/main">
  <p:tag name="KSO_WM_BEAUTIFY_FLAG" val="#wm#"/>
  <p:tag name="KSO_WM_TEMPLATE_CATEGORY" val="custom"/>
  <p:tag name="KSO_WM_TEMPLATE_INDEX" val="20231235"/>
  <p:tag name="KSO_WM_SPECIAL_SOURCE" val="bdnull"/>
  <p:tag name="KSO_WM_SLIDE_ID" val="custom20231235_1"/>
  <p:tag name="KSO_WM_TEMPLATE_SUBCATEGORY" val="0"/>
  <p:tag name="KSO_WM_TEMPLATE_MASTER_TYPE" val="0"/>
  <p:tag name="KSO_WM_TEMPLATE_COLOR_TYPE" val="0"/>
  <p:tag name="KSO_WM_SLIDE_TYPE" val="text"/>
  <p:tag name="KSO_WM_SLIDE_SUBTYPE" val="picTxt"/>
  <p:tag name="KSO_WM_SLIDE_ITEM_CNT" val="0"/>
  <p:tag name="KSO_WM_SLIDE_INDEX" val="1"/>
  <p:tag name="KSO_WM_SLIDE_SIZE" val="822*359"/>
  <p:tag name="KSO_WM_SLIDE_POSITION" val="49*90"/>
  <p:tag name="KSO_WM_TAG_VERSION" val="3.0"/>
  <p:tag name="KSO_WM_SLIDE_LAYOUT" val="a_b_d_f"/>
  <p:tag name="KSO_WM_SLIDE_LAYOUT_CNT" val="1_1_1_2"/>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custom20231235_1*i*1"/>
  <p:tag name="KSO_WM_TEMPLATE_CATEGORY" val="custom"/>
  <p:tag name="KSO_WM_TEMPLATE_INDEX" val="20231235"/>
  <p:tag name="KSO_WM_UNIT_LAYERLEVEL" val="1"/>
  <p:tag name="KSO_WM_TAG_VERSION" val="3.0"/>
  <p:tag name="KSO_WM_BEAUTIFY_FLAG" val="#wm#"/>
</p:tagLst>
</file>

<file path=ppt/tags/tag193.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custom20231235_1*a*1"/>
  <p:tag name="KSO_WM_TEMPLATE_CATEGORY" val="custom"/>
  <p:tag name="KSO_WM_TEMPLATE_INDEX" val="20231235"/>
  <p:tag name="KSO_WM_UNIT_LAYERLEVEL" val="1"/>
  <p:tag name="KSO_WM_TAG_VERSION" val="3.0"/>
  <p:tag name="KSO_WM_BEAUTIFY_FLAG" val="#wm#"/>
  <p:tag name="KSO_WM_UNIT_PRESET_TEXT" val="单击此处添加标题"/>
</p:tagLst>
</file>

<file path=ppt/tags/tag194.xml><?xml version="1.0" encoding="utf-8"?>
<p:tagLst xmlns:p="http://schemas.openxmlformats.org/presentationml/2006/main">
  <p:tag name="KSO_WM_UNIT_TEXT_FILL_FORE_SCHEMECOLOR_INDEX_BRIGHTNESS" val="0"/>
  <p:tag name="KSO_WM_UNIT_TEXT_FILL_FORE_SCHEMECOLOR_INDEX" val="8"/>
  <p:tag name="KSO_WM_UNIT_TEXT_FILL_TYPE" val="1"/>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b"/>
  <p:tag name="KSO_WM_UNIT_INDEX" val="1"/>
  <p:tag name="KSO_WM_UNIT_ID" val="custom20231235_1*b*1"/>
  <p:tag name="KSO_WM_TEMPLATE_CATEGORY" val="custom"/>
  <p:tag name="KSO_WM_TEMPLATE_INDEX" val="20231235"/>
  <p:tag name="KSO_WM_UNIT_LAYERLEVEL" val="1"/>
  <p:tag name="KSO_WM_TAG_VERSION" val="3.0"/>
  <p:tag name="KSO_WM_BEAUTIFY_FLAG" val="#wm#"/>
  <p:tag name="KSO_WM_UNIT_VALUE" val="21"/>
  <p:tag name="KSO_WM_UNIT_PRESET_TEXT" val="单击此处编辑副标题"/>
</p:tagLst>
</file>

<file path=ppt/tags/tag19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1235_1*f*1"/>
  <p:tag name="KSO_WM_TEMPLATE_CATEGORY" val="custom"/>
  <p:tag name="KSO_WM_TEMPLATE_INDEX" val="20231235"/>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UNIT_PRESET_TEXT" val="单击此处输入你的正文,文字是您思想的提炼，请尽量言简意赅的阐述观点。单击此处输入你的正文。请尽量言简意赅的阐述观点。单击此处输入你的正文"/>
</p:tagLst>
</file>

<file path=ppt/tags/tag19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2"/>
  <p:tag name="KSO_WM_UNIT_ID" val="custom20231235_1*f*2"/>
  <p:tag name="KSO_WM_TEMPLATE_CATEGORY" val="custom"/>
  <p:tag name="KSO_WM_TEMPLATE_INDEX" val="20231235"/>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UNIT_PRESET_TEXT" val="单击此处输入你的正文,文字是您思想的提炼，请尽量言简意赅的阐述观点。单击此处输入你的正文。请尽量言简意赅的阐述观点。单击此处输入你的正文"/>
</p:tagLst>
</file>

<file path=ppt/tags/tag197.xml><?xml version="1.0" encoding="utf-8"?>
<p:tagLst xmlns:p="http://schemas.openxmlformats.org/presentationml/2006/main">
  <p:tag name="KSO_WM_BEAUTIFY_FLAG" val="#wm#"/>
  <p:tag name="KSO_WM_TEMPLATE_CATEGORY" val="custom"/>
  <p:tag name="KSO_WM_TEMPLATE_INDEX" val="20231235"/>
  <p:tag name="KSO_WM_SPECIAL_SOURCE" val="bdnull"/>
  <p:tag name="KSO_WM_SLIDE_ID" val="custom20231235_1"/>
  <p:tag name="KSO_WM_TEMPLATE_SUBCATEGORY" val="0"/>
  <p:tag name="KSO_WM_TEMPLATE_MASTER_TYPE" val="0"/>
  <p:tag name="KSO_WM_TEMPLATE_COLOR_TYPE" val="0"/>
  <p:tag name="KSO_WM_SLIDE_TYPE" val="text"/>
  <p:tag name="KSO_WM_SLIDE_SUBTYPE" val="picTxt"/>
  <p:tag name="KSO_WM_SLIDE_ITEM_CNT" val="0"/>
  <p:tag name="KSO_WM_SLIDE_INDEX" val="1"/>
  <p:tag name="KSO_WM_SLIDE_SIZE" val="822*359"/>
  <p:tag name="KSO_WM_SLIDE_POSITION" val="49*90"/>
  <p:tag name="KSO_WM_TAG_VERSION" val="3.0"/>
  <p:tag name="KSO_WM_SLIDE_LAYOUT" val="a_b_d_f"/>
  <p:tag name="KSO_WM_SLIDE_LAYOUT_CNT" val="1_1_1_2"/>
</p:tagLst>
</file>

<file path=ppt/tags/tag198.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custom20238441_1*a*1"/>
  <p:tag name="KSO_WM_TEMPLATE_CATEGORY" val="custom"/>
  <p:tag name="KSO_WM_TEMPLATE_INDEX" val="20238441"/>
  <p:tag name="KSO_WM_UNIT_LAYERLEVEL" val="1"/>
  <p:tag name="KSO_WM_TAG_VERSION" val="3.0"/>
  <p:tag name="KSO_WM_BEAUTIFY_FLAG" val="#wm#"/>
  <p:tag name="KSO_WM_UNIT_PRESET_TEXT" val="单击此处添加标题"/>
</p:tagLst>
</file>

<file path=ppt/tags/tag19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8441_1*f*1"/>
  <p:tag name="KSO_WM_TEMPLATE_CATEGORY" val="custom"/>
  <p:tag name="KSO_WM_TEMPLATE_INDEX" val="20238441"/>
  <p:tag name="KSO_WM_UNIT_LAYERLEVEL" val="1"/>
  <p:tag name="KSO_WM_TAG_VERSION" val="3.0"/>
  <p:tag name="KSO_WM_UNIT_TEXT_FILL_FORE_SCHEMECOLOR_INDEX_BRIGHTNESS" val="0.35"/>
  <p:tag name="KSO_WM_DIAGRAM_VERSION" val="3"/>
  <p:tag name="KSO_WM_DIAGRAM_COLOR_TRICK" val="1"/>
  <p:tag name="KSO_WM_DIAGRAM_COLOR_TEXT_CAN_REMOVE" val="n"/>
  <p:tag name="KSO_WM_UNIT_LINE_FORE_SCHEMECOLOR_INDEX" val="-2"/>
  <p:tag name="KSO_WM_UNIT_TEXT_FILL_FORE_SCHEMECOLOR_INDEX" val="1"/>
  <p:tag name="KSO_WM_UNIT_TEXT_FILL_TYPE" val="1"/>
  <p:tag name="KSO_WM_DIAGRAM_MAX_ITEMCNT" val="1"/>
  <p:tag name="KSO_WM_DIAGRAM_MIN_ITEMCNT" val="1"/>
  <p:tag name="KSO_WM_DIAGRAM_VIRTUALLY_FRAME" val="{&quot;height&quot;:243.58094787597662,&quot;left&quot;:580.4,&quot;top&quot;:159.89999850295658,&quot;width&quot;:331.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1"/>
  <p:tag name="KSO_WM_TEMPLATE_CATEGORY" val="custom"/>
  <p:tag name="KSO_WM_TEMPLATE_INDEX" val="20238441"/>
  <p:tag name="KSO_WM_UNIT_LAYERLEVEL" val="1"/>
  <p:tag name="KSO_WM_TAG_VERSION" val="3.0"/>
  <p:tag name="KSO_WM_BEAUTIFY_FLAG" val="#wm#"/>
  <p:tag name="KSO_WM_UNIT_TYPE" val="i"/>
  <p:tag name="KSO_WM_UNIT_INDEX" val="1"/>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2"/>
  <p:tag name="KSO_WM_TEMPLATE_CATEGORY" val="custom"/>
  <p:tag name="KSO_WM_TEMPLATE_INDEX" val="20238441"/>
  <p:tag name="KSO_WM_UNIT_LAYERLEVEL" val="1"/>
  <p:tag name="KSO_WM_TAG_VERSION" val="3.0"/>
  <p:tag name="KSO_WM_BEAUTIFY_FLAG" val="#wm#"/>
  <p:tag name="KSO_WM_UNIT_TYPE" val="i"/>
  <p:tag name="KSO_WM_UNIT_INDEX" val="2"/>
</p:tagLst>
</file>

<file path=ppt/tags/tag202.xml><?xml version="1.0" encoding="utf-8"?>
<p:tagLst xmlns:p="http://schemas.openxmlformats.org/presentationml/2006/main">
  <p:tag name="KSO_WM_SLIDE_ID" val="custom20238441_1"/>
  <p:tag name="KSO_WM_TEMPLATE_SUBCATEGORY" val="0"/>
  <p:tag name="KSO_WM_TEMPLATE_MASTER_TYPE" val="0"/>
  <p:tag name="KSO_WM_TEMPLATE_COLOR_TYPE" val="0"/>
  <p:tag name="KSO_WM_SLIDE_TYPE" val="text"/>
  <p:tag name="KSO_WM_SLIDE_SUBTYPE" val="pureTxt"/>
  <p:tag name="KSO_WM_SLIDE_ITEM_CNT" val="0"/>
  <p:tag name="KSO_WM_SLIDE_INDEX" val="1"/>
  <p:tag name="KSO_WM_SLIDE_SIZE" val="801*391"/>
  <p:tag name="KSO_WM_SLIDE_POSITION" val="41*74"/>
  <p:tag name="KSO_WM_TAG_VERSION" val="3.0"/>
  <p:tag name="KSO_WM_BEAUTIFY_FLAG" val="#wm#"/>
  <p:tag name="KSO_WM_TEMPLATE_CATEGORY" val="custom"/>
  <p:tag name="KSO_WM_TEMPLATE_INDEX" val="20238441"/>
  <p:tag name="KSO_WM_SLIDE_LAYOUT" val="a_f"/>
  <p:tag name="KSO_WM_SLIDE_LAYOUT_CNT" val="1_1"/>
</p:tagLst>
</file>

<file path=ppt/tags/tag203.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custom20238441_1*a*1"/>
  <p:tag name="KSO_WM_TEMPLATE_CATEGORY" val="custom"/>
  <p:tag name="KSO_WM_TEMPLATE_INDEX" val="20238441"/>
  <p:tag name="KSO_WM_UNIT_LAYERLEVEL" val="1"/>
  <p:tag name="KSO_WM_TAG_VERSION" val="3.0"/>
  <p:tag name="KSO_WM_BEAUTIFY_FLAG" val="#wm#"/>
  <p:tag name="KSO_WM_UNIT_PRESET_TEXT" val="单击此处添加标题"/>
</p:tagLst>
</file>

<file path=ppt/tags/tag20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8441_1*f*1"/>
  <p:tag name="KSO_WM_TEMPLATE_CATEGORY" val="custom"/>
  <p:tag name="KSO_WM_TEMPLATE_INDEX" val="20238441"/>
  <p:tag name="KSO_WM_UNIT_LAYERLEVEL" val="1"/>
  <p:tag name="KSO_WM_TAG_VERSION" val="3.0"/>
  <p:tag name="KSO_WM_UNIT_TEXT_FILL_FORE_SCHEMECOLOR_INDEX_BRIGHTNESS" val="0.35"/>
  <p:tag name="KSO_WM_DIAGRAM_VERSION" val="3"/>
  <p:tag name="KSO_WM_DIAGRAM_COLOR_TRICK" val="1"/>
  <p:tag name="KSO_WM_DIAGRAM_COLOR_TEXT_CAN_REMOVE" val="n"/>
  <p:tag name="KSO_WM_UNIT_LINE_FORE_SCHEMECOLOR_INDEX" val="-2"/>
  <p:tag name="KSO_WM_UNIT_TEXT_FILL_FORE_SCHEMECOLOR_INDEX" val="1"/>
  <p:tag name="KSO_WM_UNIT_TEXT_FILL_TYPE" val="1"/>
  <p:tag name="KSO_WM_DIAGRAM_MAX_ITEMCNT" val="1"/>
  <p:tag name="KSO_WM_DIAGRAM_MIN_ITEMCNT" val="1"/>
  <p:tag name="KSO_WM_DIAGRAM_VIRTUALLY_FRAME" val="{&quot;height&quot;:243.58094787597662,&quot;left&quot;:580.4,&quot;top&quot;:159.89999850295658,&quot;width&quot;:331.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1"/>
  <p:tag name="KSO_WM_TEMPLATE_CATEGORY" val="custom"/>
  <p:tag name="KSO_WM_TEMPLATE_INDEX" val="20238441"/>
  <p:tag name="KSO_WM_UNIT_LAYERLEVEL" val="1"/>
  <p:tag name="KSO_WM_TAG_VERSION" val="3.0"/>
  <p:tag name="KSO_WM_BEAUTIFY_FLAG" val="#wm#"/>
  <p:tag name="KSO_WM_UNIT_TYPE" val="i"/>
  <p:tag name="KSO_WM_UNIT_INDEX" val="1"/>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2"/>
  <p:tag name="KSO_WM_TEMPLATE_CATEGORY" val="custom"/>
  <p:tag name="KSO_WM_TEMPLATE_INDEX" val="20238441"/>
  <p:tag name="KSO_WM_UNIT_LAYERLEVEL" val="1"/>
  <p:tag name="KSO_WM_TAG_VERSION" val="3.0"/>
  <p:tag name="KSO_WM_BEAUTIFY_FLAG" val="#wm#"/>
  <p:tag name="KSO_WM_UNIT_TYPE" val="i"/>
  <p:tag name="KSO_WM_UNIT_INDEX" val="2"/>
</p:tagLst>
</file>

<file path=ppt/tags/tag207.xml><?xml version="1.0" encoding="utf-8"?>
<p:tagLst xmlns:p="http://schemas.openxmlformats.org/presentationml/2006/main">
  <p:tag name="KSO_WM_SLIDE_ID" val="custom20238441_1"/>
  <p:tag name="KSO_WM_TEMPLATE_SUBCATEGORY" val="0"/>
  <p:tag name="KSO_WM_TEMPLATE_MASTER_TYPE" val="0"/>
  <p:tag name="KSO_WM_TEMPLATE_COLOR_TYPE" val="0"/>
  <p:tag name="KSO_WM_SLIDE_TYPE" val="text"/>
  <p:tag name="KSO_WM_SLIDE_SUBTYPE" val="pureTxt"/>
  <p:tag name="KSO_WM_SLIDE_ITEM_CNT" val="0"/>
  <p:tag name="KSO_WM_SLIDE_INDEX" val="1"/>
  <p:tag name="KSO_WM_SLIDE_SIZE" val="801*391"/>
  <p:tag name="KSO_WM_SLIDE_POSITION" val="41*74"/>
  <p:tag name="KSO_WM_TAG_VERSION" val="3.0"/>
  <p:tag name="KSO_WM_BEAUTIFY_FLAG" val="#wm#"/>
  <p:tag name="KSO_WM_TEMPLATE_CATEGORY" val="custom"/>
  <p:tag name="KSO_WM_TEMPLATE_INDEX" val="20238441"/>
  <p:tag name="KSO_WM_SLIDE_LAYOUT" val="a_f"/>
  <p:tag name="KSO_WM_SLIDE_LAYOUT_CNT" val="1_1"/>
</p:tagLst>
</file>

<file path=ppt/tags/tag208.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custom20238441_1*a*1"/>
  <p:tag name="KSO_WM_TEMPLATE_CATEGORY" val="custom"/>
  <p:tag name="KSO_WM_TEMPLATE_INDEX" val="20238441"/>
  <p:tag name="KSO_WM_UNIT_LAYERLEVEL" val="1"/>
  <p:tag name="KSO_WM_TAG_VERSION" val="3.0"/>
  <p:tag name="KSO_WM_BEAUTIFY_FLAG" val="#wm#"/>
  <p:tag name="KSO_WM_UNIT_PRESET_TEXT" val="单击此处添加标题"/>
</p:tagLst>
</file>

<file path=ppt/tags/tag20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8441_1*f*1"/>
  <p:tag name="KSO_WM_TEMPLATE_CATEGORY" val="custom"/>
  <p:tag name="KSO_WM_TEMPLATE_INDEX" val="20238441"/>
  <p:tag name="KSO_WM_UNIT_LAYERLEVEL" val="1"/>
  <p:tag name="KSO_WM_TAG_VERSION" val="3.0"/>
  <p:tag name="KSO_WM_UNIT_TEXT_FILL_FORE_SCHEMECOLOR_INDEX_BRIGHTNESS" val="0.35"/>
  <p:tag name="KSO_WM_DIAGRAM_VERSION" val="3"/>
  <p:tag name="KSO_WM_DIAGRAM_COLOR_TRICK" val="1"/>
  <p:tag name="KSO_WM_DIAGRAM_COLOR_TEXT_CAN_REMOVE" val="n"/>
  <p:tag name="KSO_WM_UNIT_LINE_FORE_SCHEMECOLOR_INDEX" val="-2"/>
  <p:tag name="KSO_WM_UNIT_TEXT_FILL_FORE_SCHEMECOLOR_INDEX" val="1"/>
  <p:tag name="KSO_WM_UNIT_TEXT_FILL_TYPE" val="1"/>
  <p:tag name="KSO_WM_DIAGRAM_MAX_ITEMCNT" val="1"/>
  <p:tag name="KSO_WM_DIAGRAM_MIN_ITEMCNT" val="1"/>
  <p:tag name="KSO_WM_DIAGRAM_VIRTUALLY_FRAME" val="{&quot;height&quot;:243.58094787597662,&quot;left&quot;:580.4,&quot;top&quot;:159.89999850295658,&quot;width&quot;:331.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1"/>
  <p:tag name="KSO_WM_TEMPLATE_CATEGORY" val="custom"/>
  <p:tag name="KSO_WM_TEMPLATE_INDEX" val="20238441"/>
  <p:tag name="KSO_WM_UNIT_LAYERLEVEL" val="1"/>
  <p:tag name="KSO_WM_TAG_VERSION" val="3.0"/>
  <p:tag name="KSO_WM_BEAUTIFY_FLAG" val="#wm#"/>
  <p:tag name="KSO_WM_UNIT_TYPE" val="i"/>
  <p:tag name="KSO_WM_UNIT_INDEX" val="1"/>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2"/>
  <p:tag name="KSO_WM_TEMPLATE_CATEGORY" val="custom"/>
  <p:tag name="KSO_WM_TEMPLATE_INDEX" val="20238441"/>
  <p:tag name="KSO_WM_UNIT_LAYERLEVEL" val="1"/>
  <p:tag name="KSO_WM_TAG_VERSION" val="3.0"/>
  <p:tag name="KSO_WM_BEAUTIFY_FLAG" val="#wm#"/>
  <p:tag name="KSO_WM_UNIT_TYPE" val="i"/>
  <p:tag name="KSO_WM_UNIT_INDEX" val="2"/>
</p:tagLst>
</file>

<file path=ppt/tags/tag212.xml><?xml version="1.0" encoding="utf-8"?>
<p:tagLst xmlns:p="http://schemas.openxmlformats.org/presentationml/2006/main">
  <p:tag name="KSO_WM_SLIDE_ID" val="custom20238441_1"/>
  <p:tag name="KSO_WM_TEMPLATE_SUBCATEGORY" val="0"/>
  <p:tag name="KSO_WM_TEMPLATE_MASTER_TYPE" val="0"/>
  <p:tag name="KSO_WM_TEMPLATE_COLOR_TYPE" val="0"/>
  <p:tag name="KSO_WM_SLIDE_TYPE" val="text"/>
  <p:tag name="KSO_WM_SLIDE_SUBTYPE" val="pureTxt"/>
  <p:tag name="KSO_WM_SLIDE_ITEM_CNT" val="0"/>
  <p:tag name="KSO_WM_SLIDE_INDEX" val="1"/>
  <p:tag name="KSO_WM_SLIDE_SIZE" val="801*391"/>
  <p:tag name="KSO_WM_SLIDE_POSITION" val="41*74"/>
  <p:tag name="KSO_WM_TAG_VERSION" val="3.0"/>
  <p:tag name="KSO_WM_BEAUTIFY_FLAG" val="#wm#"/>
  <p:tag name="KSO_WM_TEMPLATE_CATEGORY" val="custom"/>
  <p:tag name="KSO_WM_TEMPLATE_INDEX" val="20238441"/>
  <p:tag name="KSO_WM_SLIDE_LAYOUT" val="a_f"/>
  <p:tag name="KSO_WM_SLIDE_LAYOUT_CNT" val="1_1"/>
</p:tagLst>
</file>

<file path=ppt/tags/tag21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3376_1*f*1"/>
  <p:tag name="KSO_WM_TEMPLATE_CATEGORY" val="custom"/>
  <p:tag name="KSO_WM_TEMPLATE_INDEX" val="20233376"/>
  <p:tag name="KSO_WM_UNIT_LAYERLEVEL" val="1"/>
  <p:tag name="KSO_WM_TAG_VERSION" val="3.0"/>
  <p:tag name="KSO_WM_UNIT_TEXT_FILL_FORE_SCHEMECOLOR_INDEX_BRIGHTNESS" val="0.35"/>
  <p:tag name="KSO_WM_DIAGRAM_VERSION" val="3"/>
  <p:tag name="KSO_WM_DIAGRAM_COLOR_TRICK" val="1"/>
  <p:tag name="KSO_WM_DIAGRAM_COLOR_TEXT_CAN_REMOVE" val="n"/>
  <p:tag name="KSO_WM_UNIT_LINE_FORE_SCHEMECOLOR_INDEX" val="-2"/>
  <p:tag name="KSO_WM_UNIT_TEXT_FILL_FORE_SCHEMECOLOR_INDEX" val="1"/>
  <p:tag name="KSO_WM_UNIT_TEXT_FILL_TYPE" val="1"/>
  <p:tag name="KSO_WM_DIAGRAM_MAX_ITEMCNT" val="1"/>
  <p:tag name="KSO_WM_DIAGRAM_MIN_ITEMCNT" val="1"/>
  <p:tag name="KSO_WM_DIAGRAM_VIRTUALLY_FRAME" val="{&quot;height&quot;:243.58094787597662,&quot;left&quot;:580.4,&quot;top&quot;:159.89999850295658,&quot;width&quot;:331.4}"/>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10;"/>
</p:tagLst>
</file>

<file path=ppt/tags/tag214.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custom20233376_1*a*1"/>
  <p:tag name="KSO_WM_TEMPLATE_CATEGORY" val="custom"/>
  <p:tag name="KSO_WM_TEMPLATE_INDEX" val="20233376"/>
  <p:tag name="KSO_WM_UNIT_LAYERLEVEL" val="1"/>
  <p:tag name="KSO_WM_TAG_VERSION" val="3.0"/>
  <p:tag name="KSO_WM_BEAUTIFY_FLAG" val="#wm#"/>
  <p:tag name="KSO_WM_UNIT_PRESET_TEXT" val="单击此处添加标题"/>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custom20233376_1*i*1"/>
  <p:tag name="KSO_WM_TEMPLATE_CATEGORY" val="custom"/>
  <p:tag name="KSO_WM_TEMPLATE_INDEX" val="20233376"/>
  <p:tag name="KSO_WM_UNIT_LAYERLEVEL" val="1"/>
  <p:tag name="KSO_WM_TAG_VERSION" val="3.0"/>
  <p:tag name="KSO_WM_BEAUTIFY_FLAG" val="#wm#"/>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custom20233376_1*i*2"/>
  <p:tag name="KSO_WM_TEMPLATE_CATEGORY" val="custom"/>
  <p:tag name="KSO_WM_TEMPLATE_INDEX" val="20233376"/>
  <p:tag name="KSO_WM_UNIT_LAYERLEVEL" val="1"/>
  <p:tag name="KSO_WM_TAG_VERSION" val="3.0"/>
  <p:tag name="KSO_WM_BEAUTIFY_FLAG" val="#wm#"/>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custom20233376_1*i*3"/>
  <p:tag name="KSO_WM_TEMPLATE_CATEGORY" val="custom"/>
  <p:tag name="KSO_WM_TEMPLATE_INDEX" val="20233376"/>
  <p:tag name="KSO_WM_UNIT_LAYERLEVEL" val="1"/>
  <p:tag name="KSO_WM_TAG_VERSION" val="3.0"/>
  <p:tag name="KSO_WM_BEAUTIFY_FLAG" val="#wm#"/>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custom20233376_1*i*4"/>
  <p:tag name="KSO_WM_TEMPLATE_CATEGORY" val="custom"/>
  <p:tag name="KSO_WM_TEMPLATE_INDEX" val="20233376"/>
  <p:tag name="KSO_WM_UNIT_LAYERLEVEL" val="1"/>
  <p:tag name="KSO_WM_TAG_VERSION" val="3.0"/>
  <p:tag name="KSO_WM_BEAUTIFY_FLAG" val="#wm#"/>
</p:tagLst>
</file>

<file path=ppt/tags/tag219.xml><?xml version="1.0" encoding="utf-8"?>
<p:tagLst xmlns:p="http://schemas.openxmlformats.org/presentationml/2006/main">
  <p:tag name="KSO_WM_SLIDE_ID" val="custom20233376_1"/>
  <p:tag name="KSO_WM_TEMPLATE_SUBCATEGORY" val="0"/>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3376"/>
  <p:tag name="KSO_WM_SLIDE_LAYOUT" val="a_f"/>
  <p:tag name="KSO_WM_SLIDE_LAYOUT_CNT" val="1_1"/>
  <p:tag name="KSO_WM_SLIDE_TYPE" val="text"/>
  <p:tag name="KSO_WM_SLIDE_SUBTYPE" val="pureTxt"/>
  <p:tag name="KSO_WM_SLIDE_SIZE" val="959*427"/>
  <p:tag name="KSO_WM_SLIDE_POSITION" val="0*42"/>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custom20231231_1*i*1"/>
  <p:tag name="KSO_WM_TEMPLATE_CATEGORY" val="custom"/>
  <p:tag name="KSO_WM_TEMPLATE_INDEX" val="20231231"/>
  <p:tag name="KSO_WM_UNIT_LAYERLEVEL" val="1"/>
  <p:tag name="KSO_WM_TAG_VERSION" val="3.0"/>
  <p:tag name="KSO_WM_BEAUTIFY_FLAG" val="#wm#"/>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custom20231231_1*i*2"/>
  <p:tag name="KSO_WM_TEMPLATE_CATEGORY" val="custom"/>
  <p:tag name="KSO_WM_TEMPLATE_INDEX" val="20231231"/>
  <p:tag name="KSO_WM_UNIT_LAYERLEVEL" val="1"/>
  <p:tag name="KSO_WM_TAG_VERSION" val="3.0"/>
  <p:tag name="KSO_WM_BEAUTIFY_FLAG" val="#wm#"/>
</p:tagLst>
</file>

<file path=ppt/tags/tag22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1231_1*f*1"/>
  <p:tag name="KSO_WM_TEMPLATE_CATEGORY" val="custom"/>
  <p:tag name="KSO_WM_TEMPLATE_INDEX" val="20231231"/>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UNIT_PRESET_TEXT" val="单击添加文本具体内容简明扼要地阐述您的观点。根据需要可酌情增减文字添加文本具体内容"/>
</p:tagLst>
</file>

<file path=ppt/tags/tag223.xml><?xml version="1.0" encoding="utf-8"?>
<p:tagLst xmlns:p="http://schemas.openxmlformats.org/presentationml/2006/main">
  <p:tag name="KSO_WM_SLIDE_ID" val="custom20231231_1"/>
  <p:tag name="KSO_WM_TEMPLATE_SUBCATEGORY" val="0"/>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1231"/>
  <p:tag name="KSO_WM_SLIDE_TYPE" val="text"/>
  <p:tag name="KSO_WM_SLIDE_SUBTYPE" val="picTxt"/>
  <p:tag name="KSO_WM_SLIDE_SIZE" val="959*532"/>
  <p:tag name="KSO_WM_SLIDE_POSITION" val="0*7"/>
  <p:tag name="KSO_WM_SLIDE_LAYOUT" val="a_d_f"/>
  <p:tag name="KSO_WM_SLIDE_LAYOUT_CNT" val="1_1_1"/>
  <p:tag name="KSO_WM_SPECIAL_SOURCE" val="bdnull"/>
</p:tagLst>
</file>

<file path=ppt/tags/tag224.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1276_1*a*1"/>
  <p:tag name="KSO_WM_TEMPLATE_CATEGORY" val="custom"/>
  <p:tag name="KSO_WM_TEMPLATE_INDEX" val="20231276"/>
  <p:tag name="KSO_WM_UNIT_LAYERLEVEL" val="1"/>
  <p:tag name="KSO_WM_TAG_VERSION" val="3.0"/>
  <p:tag name="KSO_WM_BEAUTIFY_FLAG" val="#wm#"/>
  <p:tag name="KSO_WM_UNIT_PRESET_TEXT" val="单击此处添加标题"/>
</p:tagLst>
</file>

<file path=ppt/tags/tag225.xml><?xml version="1.0" encoding="utf-8"?>
<p:tagLst xmlns:p="http://schemas.openxmlformats.org/presentationml/2006/main">
  <p:tag name="KSO_WM_BEAUTIFY_FLAG" val="#wm#"/>
  <p:tag name="KSO_WM_UNIT_FILL_FORE_SCHEMECOLOR_INDEX_BRIGHTNESS" val="0"/>
  <p:tag name="KSO_WM_UNIT_FILL_FORE_SCHEMECOLOR_INDEX" val="14"/>
  <p:tag name="KSO_WM_UNIT_FILL_TYPE" val="1"/>
  <p:tag name="KSO_WM_UNIT_LINE_FORE_SCHEMECOLOR_INDEX_BRIGHTNESS" val="0"/>
  <p:tag name="KSO_WM_UNIT_LINE_FORE_SCHEMECOLOR_INDEX" val="5"/>
  <p:tag name="KSO_WM_UNIT_LINE_FILL_TYPE" val="2"/>
  <p:tag name="KSO_WM_UNIT_SHADOW_SCHEMECOLOR_INDEX_BRIGHTNESS" val="0"/>
  <p:tag name="KSO_WM_UNIT_SHADOW_SCHEMECOLOR_INDEX" val="5"/>
  <p:tag name="KSO_WM_UNIT_TEXT_FILL_FORE_SCHEMECOLOR_INDEX_BRIGHTNESS" val="0"/>
  <p:tag name="KSO_WM_UNIT_TEXT_FILL_FORE_SCHEMECOLOR_INDEX" val="13"/>
  <p:tag name="KSO_WM_UNIT_TEXT_FILL_TYPE" val="1"/>
  <p:tag name="KSO_WM_UNIT_HIGHLIGHT" val="0"/>
  <p:tag name="KSO_WM_UNIT_COMPATIBLE" val="0"/>
  <p:tag name="KSO_WM_UNIT_DIAGRAM_ISNUMVISUAL" val="0"/>
  <p:tag name="KSO_WM_UNIT_DIAGRAM_ISREFERUNIT" val="0"/>
  <p:tag name="KSO_WM_UNIT_TYPE" val="i"/>
  <p:tag name="KSO_WM_UNIT_INDEX" val="1"/>
  <p:tag name="KSO_WM_UNIT_ID" val="custom20231276_1*i*1"/>
  <p:tag name="KSO_WM_TEMPLATE_CATEGORY" val="custom"/>
  <p:tag name="KSO_WM_TEMPLATE_INDEX" val="20231276"/>
  <p:tag name="KSO_WM_UNIT_LAYERLEVEL" val="1"/>
  <p:tag name="KSO_WM_TAG_VERSION" val="3.0"/>
  <p:tag name="KSO_WM_UNIT_PRESET_TEXT" val="      "/>
</p:tagLst>
</file>

<file path=ppt/tags/tag22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custom20231276_1*f*1"/>
  <p:tag name="KSO_WM_TEMPLATE_CATEGORY" val="custom"/>
  <p:tag name="KSO_WM_TEMPLATE_INDEX" val="20231276"/>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UNIT_PRESET_TEXT" val="单击此处添加文本具体内容，简明扼要地阐述您的观点。根据需要可酌情增减文字，以便观者准确地理解您传达的思想"/>
</p:tagLst>
</file>

<file path=ppt/tags/tag227.xml><?xml version="1.0" encoding="utf-8"?>
<p:tagLst xmlns:p="http://schemas.openxmlformats.org/presentationml/2006/main">
  <p:tag name="KSO_WM_BEAUTIFY_FLAG" val="#wm#"/>
  <p:tag name="KSO_WM_UNIT_VALUE" val="651*1168"/>
  <p:tag name="KSO_WM_UNIT_HIGHLIGHT" val="0"/>
  <p:tag name="KSO_WM_UNIT_COMPATIBLE" val="0"/>
  <p:tag name="KSO_WM_UNIT_DIAGRAM_ISNUMVISUAL" val="0"/>
  <p:tag name="KSO_WM_UNIT_DIAGRAM_ISREFERUNIT" val="0"/>
  <p:tag name="KSO_WM_UNIT_TYPE" val="d"/>
  <p:tag name="KSO_WM_UNIT_INDEX" val="1"/>
  <p:tag name="KSO_WM_UNIT_ID" val="custom20231276_1*d*1"/>
  <p:tag name="KSO_WM_TEMPLATE_CATEGORY" val="custom"/>
  <p:tag name="KSO_WM_TEMPLATE_INDEX" val="20231276"/>
  <p:tag name="KSO_WM_UNIT_LAYERLEVEL" val="1"/>
  <p:tag name="KSO_WM_TAG_VERSION" val="3.0"/>
</p:tagLst>
</file>

<file path=ppt/tags/tag228.xml><?xml version="1.0" encoding="utf-8"?>
<p:tagLst xmlns:p="http://schemas.openxmlformats.org/presentationml/2006/main">
  <p:tag name="KSO_WM_SLIDE_ID" val="custom20231276_1"/>
  <p:tag name="KSO_WM_TEMPLATE_SUBCATEGORY" val="0"/>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1276"/>
  <p:tag name="KSO_WM_SLIDE_TYPE" val="text"/>
  <p:tag name="KSO_WM_SLIDE_SUBTYPE" val="picTxt"/>
  <p:tag name="KSO_WM_SLIDE_SIZE" val="863*431"/>
  <p:tag name="KSO_WM_SLIDE_POSITION" val="48*44"/>
  <p:tag name="KSO_WM_SLIDE_LAYOUT" val="a_d_f_α"/>
  <p:tag name="KSO_WM_SLIDE_LAYOUT_CNT" val="1_1_1_1"/>
  <p:tag name="KSO_WM_SPECIAL_SOURCE" val="bdnull"/>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1536_9*a*1"/>
  <p:tag name="KSO_WM_TEMPLATE_CATEGORY" val="custom"/>
  <p:tag name="KSO_WM_TEMPLATE_INDEX" val="20231536"/>
  <p:tag name="KSO_WM_UNIT_LAYERLEVEL" val="1"/>
  <p:tag name="KSO_WM_TAG_VERSION" val="3.0"/>
  <p:tag name="KSO_WM_BEAUTIFY_FLAG" val="#wm#"/>
  <p:tag name="KSO_WM_UNIT_ISCONTENTSTITLE" val="0"/>
  <p:tag name="KSO_WM_UNIT_ISNUMDGMTITLE" val="0"/>
  <p:tag name="KSO_WM_UNIT_NOCLEAR" val="1"/>
  <p:tag name="KSO_WM_UNIT_TYPE" val="a"/>
  <p:tag name="KSO_WM_UNIT_INDEX" val="1"/>
  <p:tag name="KSO_WM_UNIT_PRESET_TEXT" val="感谢观看"/>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b*1"/>
  <p:tag name="KSO_WM_UNIT_LAYERLEVEL" val="1"/>
  <p:tag name="KSO_WM_TAG_VERSION" val="3.0"/>
  <p:tag name="KSO_WM_BEAUTIFY_FLAG" val="#wm#"/>
  <p:tag name="KSO_WM_UNIT_PRESET_TEXT" val="单击此处编辑副标题"/>
  <p:tag name="KSO_WM_UNIT_NOCLEAR" val="0"/>
  <p:tag name="KSO_WM_UNIT_TYPE" val="b"/>
  <p:tag name="KSO_WM_UNIT_INDEX" val="1"/>
  <p:tag name="KSO_WM_UNIT_ISCONTENTSTITLE" val="0"/>
  <p:tag name="KSO_WM_UNIT_ISNUMDGMTITLE" val="0"/>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1536_9*f*2"/>
  <p:tag name="KSO_WM_TEMPLATE_CATEGORY" val="custom"/>
  <p:tag name="KSO_WM_TEMPLATE_INDEX" val="20231536"/>
  <p:tag name="KSO_WM_UNIT_LAYERLEVEL" val="1"/>
  <p:tag name="KSO_WM_TAG_VERSION" val="3.0"/>
  <p:tag name="KSO_WM_BEAUTIFY_FLAG" val="#wm#"/>
  <p:tag name="KSO_WM_UNIT_SUBTYPE" val="e"/>
  <p:tag name="KSO_WM_UNIT_NOCLEAR" val="0"/>
  <p:tag name="KSO_WM_UNIT_VALUE" val="8"/>
  <p:tag name="KSO_WM_UNIT_TYPE" val="f"/>
  <p:tag name="KSO_WM_UNIT_INDEX" val="2"/>
  <p:tag name="KSO_WM_UNIT_PRESET_TEXT" val="20XX"/>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1536_9*b*1"/>
  <p:tag name="KSO_WM_TEMPLATE_CATEGORY" val="custom"/>
  <p:tag name="KSO_WM_TEMPLATE_INDEX" val="20231536"/>
  <p:tag name="KSO_WM_UNIT_LAYERLEVEL" val="1"/>
  <p:tag name="KSO_WM_TAG_VERSION" val="3.0"/>
  <p:tag name="KSO_WM_BEAUTIFY_FLAG" val="#wm#"/>
  <p:tag name="KSO_WM_UNIT_ISCONTENTSTITLE" val="0"/>
  <p:tag name="KSO_WM_UNIT_ISNUMDGMTITLE" val="0"/>
  <p:tag name="KSO_WM_UNIT_NOCLEAR" val="0"/>
  <p:tag name="KSO_WM_UNIT_VALUE" val="80"/>
  <p:tag name="KSO_WM_UNIT_TYPE" val="b"/>
  <p:tag name="KSO_WM_UNIT_INDEX" val="1"/>
  <p:tag name="KSO_WM_UNIT_PRESET_TEXT" val="Thank you"/>
</p:tagLst>
</file>

<file path=ppt/tags/tag232.xml><?xml version="1.0" encoding="utf-8"?>
<p:tagLst xmlns:p="http://schemas.openxmlformats.org/presentationml/2006/main">
  <p:tag name="KSO_WM_SLIDE_ID" val="custom20231536_9"/>
  <p:tag name="KSO_WM_TEMPLATE_SUBCATEGORY" val="29"/>
  <p:tag name="KSO_WM_TEMPLATE_MASTER_TYPE" val="0"/>
  <p:tag name="KSO_WM_TEMPLATE_COLOR_TYPE" val="0"/>
  <p:tag name="KSO_WM_SLIDE_ITEM_CNT" val="0"/>
  <p:tag name="KSO_WM_SLIDE_INDEX" val="9"/>
  <p:tag name="KSO_WM_TAG_VERSION" val="3.0"/>
  <p:tag name="KSO_WM_BEAUTIFY_FLAG" val="#wm#"/>
  <p:tag name="KSO_WM_TEMPLATE_CATEGORY" val="custom"/>
  <p:tag name="KSO_WM_TEMPLATE_INDEX" val="20231536"/>
  <p:tag name="KSO_WM_SLIDE_TYPE" val="endPage"/>
  <p:tag name="KSO_WM_SLIDE_SUBTYPE" val="pureTxt"/>
  <p:tag name="KSO_WM_SLIDE_LAYOUT" val="a_b_f"/>
  <p:tag name="KSO_WM_SLIDE_LAYOUT_CNT" val="1_1_1"/>
</p:tagLst>
</file>

<file path=ppt/tags/tag233.xml><?xml version="1.0" encoding="utf-8"?>
<p:tagLst xmlns:p="http://schemas.openxmlformats.org/presentationml/2006/main">
  <p:tag name="commondata" val="eyJoZGlkIjoiNzQzMzBlOTU4MGM4NmNiZjhiYTlhMzRkMGI3Mzg4MTYifQ=="/>
</p:tagLst>
</file>

<file path=ppt/tags/tag24.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3.0"/>
  <p:tag name="KSO_WM_BEAUTIFY_FLAG" val="#wm#"/>
  <p:tag name="KSO_WM_CHIP_GROUPID" val="5f6de815747e3ea6e2859c81"/>
  <p:tag name="KSO_WM_CHIP_XID" val="5f6de815747e3ea6e2859c83"/>
  <p:tag name="KSO_WM_UNIT_DEC_AREA_ID" val="d71e6aeba22c404ba9aa25b3e7b57b76"/>
  <p:tag name="KSO_WM_UNIT_DECORATE_INFO" val=""/>
  <p:tag name="KSO_WM_UNIT_SM_LIMIT_TYPE" val=""/>
  <p:tag name="KSO_WM_CHIP_FILLAREA_FILL_RULE" val="{&quot;fill_align&quot;:&quot;lm&quot;,&quot;fill_effect&quot;:[],&quot;fill_mode&quot;:&quot;adaptive&quot;,&quot;sacle_strategy&quot;:&quot;stretch&quot;}"/>
  <p:tag name="KSO_WM_ASSEMBLE_CHIP_INDEX" val="b1fed9972a944da28f968f06c150562d"/>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3.0"/>
  <p:tag name="KSO_WM_BEAUTIFY_FLAG" val="#wm#"/>
  <p:tag name="KSO_WM_CHIP_GROUPID" val="5f6de815747e3ea6e2859c81"/>
  <p:tag name="KSO_WM_CHIP_XID" val="5f6de815747e3ea6e2859c82"/>
  <p:tag name="KSO_WM_UNIT_DEC_AREA_ID" val="591d532504124ce99ea05734d80b4bc1"/>
  <p:tag name="KSO_WM_UNIT_DECORATE_INFO" val=""/>
  <p:tag name="KSO_WM_UNIT_SM_LIMIT_TYPE" val=""/>
  <p:tag name="KSO_WM_CHIP_FILLAREA_FILL_RULE" val="{&quot;fill_align&quot;:&quot;cm&quot;,&quot;fill_effect&quot;:[],&quot;fill_mode&quot;:&quot;adaptive&quot;,&quot;sacle_strategy&quot;:&quot;stretch&quot;}"/>
  <p:tag name="KSO_WM_UNIT_DEC_SUPPORTCHANGEPIC" val="0"/>
  <p:tag name="KSO_WM_UNIT_DEC_CHANGEPICRESERVED" val="1"/>
  <p:tag name="KSO_WM_ASSEMBLE_CHIP_INDEX" val="98f9f42a57f4447bbc8aef30770fd045"/>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1.0"/>
  <p:tag name="KSO_WM_BEAUTIFY_FLAG" val=""/>
  <p:tag name="KSO_WM_UNIT_SUBTYPE" val="a"/>
  <p:tag name="KSO_WM_UNIT_PRESET_TEXT" val="单击此处编辑母版文本样式&#10;二级&#10;三级&#10;四级&#10;五级"/>
  <p:tag name="KSO_WM_UNIT_NOCLEAR" val="0"/>
  <p:tag name="KSO_WM_UNIT_TYPE" val="f"/>
  <p:tag name="KSO_WM_UNIT_INDEX" val="1"/>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1.0"/>
  <p:tag name="KSO_WM_BEAUTIFY_FLAG" val=""/>
  <p:tag name="KSO_WM_UNIT_SUBTYPE" val="a"/>
  <p:tag name="KSO_WM_UNIT_PRESET_TEXT" val="单击此处编辑母版文本样式&#10;二级&#10;三级&#10;四级&#10;五级"/>
  <p:tag name="KSO_WM_UNIT_NOCLEAR" val="0"/>
  <p:tag name="KSO_WM_UNIT_TYPE" val="f"/>
  <p:tag name="KSO_WM_UNIT_INDEX" val="2"/>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1.0"/>
  <p:tag name="KSO_WM_BEAUTIFY_FLAG" val=""/>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1.0"/>
  <p:tag name="KSO_WM_BEAUTIFY_FLAG" val=""/>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1.0"/>
  <p:tag name="KSO_WM_BEAUTIFY_FLAG" val=""/>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1.0"/>
  <p:tag name="KSO_WM_BEAUTIFY_FLAG" val=""/>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1.0"/>
  <p:tag name="KSO_WM_BEAUTIFY_FLAG" val=""/>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1.0"/>
  <p:tag name="KSO_WM_BEAUTIFY_FLAG" val=""/>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BEAUTIFY_FLAG" val="#wm#"/>
  <p:tag name="KSO_WM_UNIT_TYPE" val="i"/>
  <p:tag name="KSO_WM_UNIT_INDEX" val="1"/>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BEAUTIFY_FLAG" val="#wm#"/>
  <p:tag name="KSO_WM_UNIT_TYPE" val="i"/>
  <p:tag name="KSO_WM_UNIT_INDEX" val="2"/>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3.0"/>
  <p:tag name="KSO_WM_BEAUTIFY_FLAG" val="#wm#"/>
  <p:tag name="KSO_WM_CHIP_GROUPID" val="5f6de815747e3ea6e2859c81"/>
  <p:tag name="KSO_WM_CHIP_XID" val="5f6de815747e3ea6e2859c82"/>
  <p:tag name="KSO_WM_UNIT_DEC_AREA_ID" val="591d532504124ce99ea05734d80b4bc1"/>
  <p:tag name="KSO_WM_UNIT_DECORATE_INFO" val=""/>
  <p:tag name="KSO_WM_UNIT_SM_LIMIT_TYPE" val=""/>
  <p:tag name="KSO_WM_CHIP_FILLAREA_FILL_RULE" val="{&quot;fill_align&quot;:&quot;cm&quot;,&quot;fill_effect&quot;:[],&quot;fill_mode&quot;:&quot;adaptive&quot;,&quot;sacle_strategy&quot;:&quot;stretch&quot;}"/>
  <p:tag name="KSO_WM_UNIT_DEC_SUPPORTCHANGEPIC" val="0"/>
  <p:tag name="KSO_WM_UNIT_DEC_CHANGEPICRESERVED" val="1"/>
  <p:tag name="KSO_WM_ASSEMBLE_CHIP_INDEX" val="98f9f42a57f4447bbc8aef30770fd045"/>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4"/>
  <p:tag name="KSO_WM_UNIT_LAYERLEVEL" val="1"/>
  <p:tag name="KSO_WM_TAG_VERSION" val="3.0"/>
  <p:tag name="KSO_WM_BEAUTIFY_FLAG" val="#wm#"/>
  <p:tag name="KSO_WM_UNIT_TYPE" val="i"/>
  <p:tag name="KSO_WM_UNIT_INDEX" val="4"/>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5"/>
  <p:tag name="KSO_WM_UNIT_LAYERLEVEL" val="1"/>
  <p:tag name="KSO_WM_TAG_VERSION" val="3.0"/>
  <p:tag name="KSO_WM_BEAUTIFY_FLAG" val="#wm#"/>
  <p:tag name="KSO_WM_UNIT_TYPE" val="i"/>
  <p:tag name="KSO_WM_UNIT_INDEX" val="5"/>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1"/>
  <p:tag name="KSO_WM_UNIT_LAYERLEVEL" val="1"/>
  <p:tag name="KSO_WM_TAG_VERSION" val="3.0"/>
  <p:tag name="KSO_WM_BEAUTIFY_FLAG" val="#wm#"/>
  <p:tag name="KSO_WM_UNIT_SUBTYPE" val="e"/>
  <p:tag name="KSO_WM_UNIT_PRESET_TEXT" val="年号占位符"/>
  <p:tag name="KSO_WM_UNIT_NOCLEAR" val="0"/>
  <p:tag name="KSO_WM_UNIT_VALUE" val="8"/>
  <p:tag name="KSO_WM_UNIT_TYPE" val="f"/>
  <p:tag name="KSO_WM_UNIT_INDEX" val="1"/>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11*i*6"/>
  <p:tag name="KSO_WM_UNIT_LAYERLEVEL" val="1"/>
  <p:tag name="KSO_WM_TAG_VERSION" val="3.0"/>
  <p:tag name="KSO_WM_BEAUTIFY_FLAG" val="#wm#"/>
  <p:tag name="KSO_WM_UNIT_BLOCK" val="0"/>
  <p:tag name="KSO_WM_UNIT_SM_LIMIT_TYPE" val="2"/>
  <p:tag name="KSO_WM_UNIT_DEC_AREA_ID" val="5d43a6c4bed04b77a97c450a2c55a344"/>
  <p:tag name="KSO_WM_UNIT_DECORATE_INFO" val="{&quot;DecorateInfoH&quot;:{&quot;IsAbs&quot;:true},&quot;DecorateInfoW&quot;:{&quot;IsAbs&quot;:true},&quot;DecorateInfoX&quot;:{&quot;IsAbs&quot;:true,&quot;Pos&quot;:1},&quot;DecorateInfoY&quot;:{&quot;IsAbs&quot;:true,&quot;Pos&quot;:1},&quot;ReferentInfo&quot;:{&quot;Id&quot;:&quot;3bb318fe0a1c4d019bf86cb73490547e&quot;,&quot;X&quot;:{&quot;Pos&quot;:1},&quot;Y&quot;:{&quot;Pos&quot;:1}},&quot;whChangeMode&quot;:0}"/>
  <p:tag name="KSO_WM_CHIP_GROUPID" val="5ebe37500ac41c4a0a5255bb"/>
  <p:tag name="KSO_WM_CHIP_XID" val="5ebe37500ac41c4a0a5255bc"/>
  <p:tag name="KSO_WM_CHIP_FILLAREA_FILL_RULE" val="{&quot;fill_align&quot;:&quot;cm&quot;,&quot;fill_mode&quot;:&quot;adaptive&quot;,&quot;sacle_strategy&quot;:&quot;smart&quot;}"/>
  <p:tag name="KSO_WM_ASSEMBLE_CHIP_INDEX" val="44751f3d176e4db9bab1491df7f9c1c5"/>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63"/>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 name="KSO_WM_UNIT_BLOCK" val="0"/>
  <p:tag name="KSO_WM_UNIT_SM_LIMIT_TYPE" val="1"/>
  <p:tag name="KSO_WM_UNIT_DECORATE_INFO" val="{&quot;DecorateInfoX&quot;:{&quot;IsLeft&quot;:true,&quot;IsRight&quot;:false,&quot;IsAbs&quot;:true},&quot;DecorateInfoY&quot;:{&quot;IsTop&quot;:true,&quot;IsBottom&quot;:false,&quot;IsAbs&quot;:true},&quot;DecorateInfoW&quot;:{&quot;IsAbs&quot;:true},&quot;DecorateInfoH&quot;:{&quot;IsAbs&quot;:true}}"/>
  <p:tag name="KSO_WM_UNIT_BK_DARK_LIGHT" val="1"/>
  <p:tag name="KSO_WM_UNIT_FILL_FORE_SCHEMECOLOR_INDEX_BRIGHTNESS" val="0"/>
  <p:tag name="KSO_WM_UNIT_FILL_FORE_SCHEMECOLOR_INDEX" val="15"/>
  <p:tag name="KSO_WM_UNIT_FILL_TYPE" val="1"/>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TYPE" val="a"/>
  <p:tag name="KSO_WM_UNIT_INDEX" val="1"/>
  <p:tag name="KSO_WM_TEMPLATE_INDEX" val="20231536"/>
  <p:tag name="KSO_WM_TEMPLATE_CATEGORY" val="custo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
  <p:tag name="KSO_WM_UNIT_SUBTYPE" val="a"/>
  <p:tag name="KSO_WM_UNIT_PRESET_TEXT" val="单击此处编辑母版文本样式&#10;第二级&#10;第三级&#10;第四级&#10;第五级"/>
  <p:tag name="KSO_WM_UNIT_NOCLEAR" val="0"/>
  <p:tag name="KSO_WM_UNIT_TYPE" val="f"/>
  <p:tag name="KSO_WM_UNIT_INDEX" val="1"/>
  <p:tag name="KSO_WM_TEMPLATE_INDEX" val="20231536"/>
  <p:tag name="KSO_WM_TEMPLATE_CATEGORY" val="custo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80.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1536"/>
  <p:tag name="KSO_WM_TEMPLATE_THUMBS_INDEX" val="1、9"/>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3.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3.0"/>
  <p:tag name="KSO_WM_BEAUTIFY_FLAG" val="#wm#"/>
  <p:tag name="KSO_WM_CHIP_GROUPID" val="5f6de815747e3ea6e2859c81"/>
  <p:tag name="KSO_WM_CHIP_XID" val="5f6de815747e3ea6e2859c82"/>
  <p:tag name="KSO_WM_UNIT_DEC_AREA_ID" val="591d532504124ce99ea05734d80b4bc1"/>
  <p:tag name="KSO_WM_UNIT_DECORATE_INFO" val=""/>
  <p:tag name="KSO_WM_UNIT_SM_LIMIT_TYPE" val=""/>
  <p:tag name="KSO_WM_CHIP_FILLAREA_FILL_RULE" val="{&quot;fill_align&quot;:&quot;cm&quot;,&quot;fill_effect&quot;:[],&quot;fill_mode&quot;:&quot;adaptive&quot;,&quot;sacle_strategy&quot;:&quot;stretch&quot;}"/>
  <p:tag name="KSO_WM_UNIT_DEC_SUPPORTCHANGEPIC" val="0"/>
  <p:tag name="KSO_WM_UNIT_DEC_CHANGEPICRESERVED" val="1"/>
  <p:tag name="KSO_WM_ASSEMBLE_CHIP_INDEX" val="98f9f42a57f4447bbc8aef30770fd045"/>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i*4"/>
  <p:tag name="KSO_WM_UNIT_LAYERLEVEL" val="1"/>
  <p:tag name="KSO_WM_TAG_VERSION" val="3.0"/>
  <p:tag name="KSO_WM_BEAUTIFY_FLAG" val="#wm#"/>
  <p:tag name="KSO_WM_UNIT_BLOCK" val="0"/>
  <p:tag name="KSO_WM_UNIT_SM_LIMIT_TYPE" val="3"/>
  <p:tag name="KSO_WM_UNIT_DEC_AREA_ID" val="8f62d66535c146d7987563a265c97bc7"/>
  <p:tag name="KSO_WM_UNIT_DECORATE_INFO" val="{&quot;DecorateInfoH&quot;:{&quot;IsAbs&quot;:true},&quot;DecorateInfoW&quot;:{&quot;IsAbs&quot;:false},&quot;DecorateInfoX&quot;:{&quot;IsAbs&quot;:true,&quot;Pos&quot;:1},&quot;DecorateInfoY&quot;:{&quot;IsAbs&quot;:true,&quot;Pos&quot;:0},&quot;ReferentInfo&quot;:{&quot;Id&quot;:&quot;7c059c4f447b4aea9d5a62d288aa5957&quot;,&quot;X&quot;:{&quot;Pos&quot;:1},&quot;Y&quot;:{&quot;Pos&quot;:2}},&quot;whChangeMode&quot;:0}"/>
  <p:tag name="KSO_WM_CHIP_GROUPID" val="5f2a21a5f9bfba6a976c1f34"/>
  <p:tag name="KSO_WM_CHIP_XID" val="5f2a21a5f9bfba6a976c1f35"/>
  <p:tag name="KSO_WM_CHIP_FILLAREA_FILL_RULE" val="{&quot;fill_align&quot;:&quot;cm&quot;,&quot;fill_mode&quot;:&quot;adaptive&quot;,&quot;sacle_strategy&quot;:&quot;smart&quot;}"/>
  <p:tag name="KSO_WM_UNIT_DEC_SUPPORTCHANGEPIC" val="0"/>
  <p:tag name="KSO_WM_UNIT_DEC_CHANGEPICRESERVED" val="0"/>
  <p:tag name="KSO_WM_ASSEMBLE_CHIP_INDEX" val="ccced8e448094de9ad78e1f49c6d26f7"/>
  <p:tag name="KSO_WM_UNIT_LINE_FORE_SCHEMECOLOR_INDEX_BRIGHTNESS" val="0.25"/>
  <p:tag name="KSO_WM_UNIT_LINE_FORE_SCHEMECOLOR_INDEX" val="13"/>
  <p:tag name="KSO_WM_UNIT_LINE_FILL_TYPE" val="2"/>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i*4"/>
  <p:tag name="KSO_WM_UNIT_LAYERLEVEL" val="1"/>
  <p:tag name="KSO_WM_TAG_VERSION" val="3.0"/>
  <p:tag name="KSO_WM_BEAUTIFY_FLAG" val="#wm#"/>
  <p:tag name="KSO_WM_UNIT_BLOCK" val="0"/>
  <p:tag name="KSO_WM_UNIT_SM_LIMIT_TYPE" val="3"/>
  <p:tag name="KSO_WM_UNIT_DEC_AREA_ID" val="8f62d66535c146d7987563a265c97bc7"/>
  <p:tag name="KSO_WM_UNIT_DECORATE_INFO" val="{&quot;DecorateInfoH&quot;:{&quot;IsAbs&quot;:true},&quot;DecorateInfoW&quot;:{&quot;IsAbs&quot;:false},&quot;DecorateInfoX&quot;:{&quot;IsAbs&quot;:true,&quot;Pos&quot;:1},&quot;DecorateInfoY&quot;:{&quot;IsAbs&quot;:true,&quot;Pos&quot;:0},&quot;ReferentInfo&quot;:{&quot;Id&quot;:&quot;7c059c4f447b4aea9d5a62d288aa5957&quot;,&quot;X&quot;:{&quot;Pos&quot;:1},&quot;Y&quot;:{&quot;Pos&quot;:2}},&quot;whChangeMode&quot;:0}"/>
  <p:tag name="KSO_WM_CHIP_GROUPID" val="5f2a21a5f9bfba6a976c1f34"/>
  <p:tag name="KSO_WM_CHIP_XID" val="5f2a21a5f9bfba6a976c1f35"/>
  <p:tag name="KSO_WM_CHIP_FILLAREA_FILL_RULE" val="{&quot;fill_align&quot;:&quot;cm&quot;,&quot;fill_mode&quot;:&quot;adaptive&quot;,&quot;sacle_strategy&quot;:&quot;smart&quot;}"/>
  <p:tag name="KSO_WM_UNIT_DEC_SUPPORTCHANGEPIC" val="0"/>
  <p:tag name="KSO_WM_UNIT_DEC_CHANGEPICRESERVED" val="0"/>
  <p:tag name="KSO_WM_ASSEMBLE_CHIP_INDEX" val="ccced8e448094de9ad78e1f49c6d26f7"/>
  <p:tag name="KSO_WM_UNIT_LINE_FORE_SCHEMECOLOR_INDEX_BRIGHTNESS" val="0.25"/>
  <p:tag name="KSO_WM_UNIT_LINE_FORE_SCHEMECOLOR_INDEX" val="13"/>
  <p:tag name="KSO_WM_UNIT_LINE_FILL_TYPE" val="2"/>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1*i*5"/>
  <p:tag name="KSO_WM_UNIT_LAYERLEVEL" val="1"/>
  <p:tag name="KSO_WM_TAG_VERSION" val="3.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1*i*6"/>
  <p:tag name="KSO_WM_UNIT_LAYERLEVEL" val="1"/>
  <p:tag name="KSO_WM_TAG_VERSION" val="3.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1.0"/>
  <p:tag name="KSO_WM_BEAUTIFY_FLAG" val=""/>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1.0"/>
  <p:tag name="KSO_WM_BEAUTIFY_FLAG" val=""/>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3.0"/>
  <p:tag name="KSO_WM_BEAUTIFY_FLAG" val="#wm#"/>
  <p:tag name="KSO_WM_CHIP_GROUPID" val="5f6de815747e3ea6e2859c81"/>
  <p:tag name="KSO_WM_CHIP_XID" val="5f6de815747e3ea6e2859c83"/>
  <p:tag name="KSO_WM_UNIT_DEC_AREA_ID" val="e6e617779e78438988c16c95a46b6bf3"/>
  <p:tag name="KSO_WM_UNIT_DECORATE_INFO" val=""/>
  <p:tag name="KSO_WM_UNIT_SM_LIMIT_TYPE" val=""/>
  <p:tag name="KSO_WM_CHIP_FILLAREA_FILL_RULE" val="{&quot;fill_align&quot;:&quot;rm&quot;,&quot;fill_effect&quot;:[],&quot;fill_mode&quot;:&quot;adaptive&quot;,&quot;sacle_strategy&quot;:&quot;stretch&quot;}"/>
  <p:tag name="KSO_WM_ASSEMBLE_CHIP_INDEX" val="1880dab32ddd4e88b1b912872a15cadc"/>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heme/theme1.xml><?xml version="1.0" encoding="utf-8"?>
<a:theme xmlns:a="http://schemas.openxmlformats.org/drawingml/2006/main" name="Office 主题​​">
  <a:themeElements>
    <a:clrScheme name="自定义 2633">
      <a:dk1>
        <a:srgbClr val="000000"/>
      </a:dk1>
      <a:lt1>
        <a:srgbClr val="FFFFFF"/>
      </a:lt1>
      <a:dk2>
        <a:srgbClr val="273B41"/>
      </a:dk2>
      <a:lt2>
        <a:srgbClr val="FFFFFF"/>
      </a:lt2>
      <a:accent1>
        <a:srgbClr val="81A8B4"/>
      </a:accent1>
      <a:accent2>
        <a:srgbClr val="82A0B9"/>
      </a:accent2>
      <a:accent3>
        <a:srgbClr val="8C98B9"/>
      </a:accent3>
      <a:accent4>
        <a:srgbClr val="9A8FB1"/>
      </a:accent4>
      <a:accent5>
        <a:srgbClr val="A886A2"/>
      </a:accent5>
      <a:accent6>
        <a:srgbClr val="D4B8BF"/>
      </a:accent6>
      <a:hlink>
        <a:srgbClr val="304FFE"/>
      </a:hlink>
      <a:folHlink>
        <a:srgbClr val="492067"/>
      </a:folHlink>
    </a:clrScheme>
    <a:fontScheme name="自定义 99">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ot="0" spcFirstLastPara="0" vertOverflow="overflow" horzOverflow="overflow" vert="horz" wrap="square" lIns="91440" tIns="45720" rIns="91440" bIns="45720" numCol="1" spcCol="0" rtlCol="0" fromWordArt="0" anchor="ctr" anchorCtr="0" forceAA="0" compatLnSpc="1">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defRPr dirty="0"/>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
      <a:dk1>
        <a:srgbClr val="000000"/>
      </a:dk1>
      <a:lt1>
        <a:srgbClr val="FFFFFF"/>
      </a:lt1>
      <a:dk2>
        <a:srgbClr val="273B41"/>
      </a:dk2>
      <a:lt2>
        <a:srgbClr val="FFFFFF"/>
      </a:lt2>
      <a:accent1>
        <a:srgbClr val="81A8B4"/>
      </a:accent1>
      <a:accent2>
        <a:srgbClr val="82A0B9"/>
      </a:accent2>
      <a:accent3>
        <a:srgbClr val="8C98B9"/>
      </a:accent3>
      <a:accent4>
        <a:srgbClr val="9A8FB1"/>
      </a:accent4>
      <a:accent5>
        <a:srgbClr val="A886A2"/>
      </a:accent5>
      <a:accent6>
        <a:srgbClr val="D4B8BF"/>
      </a:accent6>
      <a:hlink>
        <a:srgbClr val="304FFE"/>
      </a:hlink>
      <a:folHlink>
        <a:srgbClr val="492067"/>
      </a:folHlink>
    </a:clrScheme>
    <a:fontScheme name="自定义 99">
      <a:majorFont>
        <a:latin typeface="微软雅黑"/>
        <a:ea typeface=""/>
        <a:cs typeface=""/>
      </a:majorFont>
      <a:minorFont>
        <a:latin typeface="微软雅黑"/>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ot="0" spcFirstLastPara="0" vertOverflow="overflow" horzOverflow="overflow" vert="horz" wrap="square" lIns="91440" tIns="45720" rIns="91440" bIns="45720" numCol="1" spcCol="0" rtlCol="0" fromWordArt="0" anchor="ctr" anchorCtr="0" forceAA="0" compatLnSpc="1">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defRPr dirty="0"/>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1508</Words>
  <Application>WPS 演示</Application>
  <PresentationFormat>宽屏</PresentationFormat>
  <Paragraphs>121</Paragraphs>
  <Slides>16</Slides>
  <Notes>0</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16</vt:i4>
      </vt:variant>
    </vt:vector>
  </HeadingPairs>
  <TitlesOfParts>
    <vt:vector size="31" baseType="lpstr">
      <vt:lpstr>Arial</vt:lpstr>
      <vt:lpstr>宋体</vt:lpstr>
      <vt:lpstr>Wingdings</vt:lpstr>
      <vt:lpstr>微软雅黑</vt:lpstr>
      <vt:lpstr>汉仪旗黑-85S</vt:lpstr>
      <vt:lpstr>黑体</vt:lpstr>
      <vt:lpstr>幼圆</vt:lpstr>
      <vt:lpstr>Segoe UI</vt:lpstr>
      <vt:lpstr>WPS-Bullets</vt:lpstr>
      <vt:lpstr>Segoe Print</vt:lpstr>
      <vt:lpstr>Bradley Hand ITC</vt:lpstr>
      <vt:lpstr>Arial Unicode MS</vt:lpstr>
      <vt:lpstr>Calibri</vt:lpstr>
      <vt:lpstr>Office 主题​​</vt:lpstr>
      <vt:lpstr>1_Office 主题​​</vt:lpstr>
      <vt:lpstr>梦</vt:lpstr>
      <vt:lpstr>大家对周瑜了解多少？  背景知识： 周瑜（175年—210年），字公瑾 ； 东汉末年军事家、政治家、谋略家 ； 东吴名将。  ·一起看一个小视频</vt:lpstr>
      <vt:lpstr>古人对周瑜的相关记载</vt:lpstr>
      <vt:lpstr>简要人物关系： ·周瑜——小乔   夫妻 ·周瑜——诸葛亮 辅佐不同政治集团的政敌</vt:lpstr>
      <vt:lpstr>让我们从一篇文章说起</vt:lpstr>
      <vt:lpstr>让我们从一篇文章说起</vt:lpstr>
      <vt:lpstr>单击此处添加标题</vt:lpstr>
      <vt:lpstr>单击此处添加标题</vt:lpstr>
      <vt:lpstr>单击此处添加标题</vt:lpstr>
      <vt:lpstr>与梦境相关的成语</vt:lpstr>
      <vt:lpstr>他人对梦的看法</vt:lpstr>
      <vt:lpstr>他人对梦的看法</vt:lpstr>
      <vt:lpstr>那么，你认为梦具有哪些特点呢？</vt:lpstr>
      <vt:lpstr>                     现代关于梦的一些典型看法</vt:lpstr>
      <vt:lpstr>讨论时间！</vt:lpstr>
      <vt:lpstr>谢谢大家</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c:creator>
  <cp:lastModifiedBy>Helen</cp:lastModifiedBy>
  <cp:revision>5</cp:revision>
  <dcterms:created xsi:type="dcterms:W3CDTF">2023-08-09T12:44:00Z</dcterms:created>
  <dcterms:modified xsi:type="dcterms:W3CDTF">2024-07-14T18:50:38Z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99F4B238AD334034AE3E9A7FDBF8CC26_13</vt:lpwstr>
  </property>
  <property fmtid="{D5CDD505-2E9C-101B-9397-08002B2CF9AE}" pid="3" name="KSOProductBuildVer">
    <vt:lpwstr>2052-12.1.0.17147</vt:lpwstr>
  </property>
</Properties>
</file>

<file path=docProps/thumbnail.jpeg>
</file>